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53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49"/>
    <p:restoredTop sz="94678"/>
  </p:normalViewPr>
  <p:slideViewPr>
    <p:cSldViewPr snapToGrid="0" showGuides="1">
      <p:cViewPr varScale="1">
        <p:scale>
          <a:sx n="109" d="100"/>
          <a:sy n="109" d="100"/>
        </p:scale>
        <p:origin x="55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167F3-7CEF-8C46-8827-4714E7CD8536}" type="datetimeFigureOut">
              <a:rPr lang="en-US" smtClean="0"/>
              <a:t>4/6/25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349225-2A5D-6449-B42C-894F5FC4FB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41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 all to the study of touches in infants in their first two months of growth and developmental using naturalistic study. This project will simulate the study by X et al, 2022. By first introducing the background research, followed by the MIMO based reinforcement learning simulation and then concluding with demo of the experiment.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49225-2A5D-6449-B42C-894F5FC4FB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34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49225-2A5D-6449-B42C-894F5FC4FB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3991CE-6411-7E52-7E19-A9F88A5C8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5727B1-D9C0-B777-65EA-DB3034B97F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FAF59F-DF20-103F-7C5E-3D53AA2120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1FA6D-78DC-CEAB-2158-2D892353D1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49225-2A5D-6449-B42C-894F5FC4FB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3329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5E14E7-B6F7-A927-2374-5C8D477DC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DC9AA5-AF99-07B0-39B2-368E5A408D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9FDB47-F3CA-ADE4-4E1B-1FDA1BFEA2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016003-4AEF-B312-24A1-8B02471DA60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49225-2A5D-6449-B42C-894F5FC4FB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695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67F699-2B66-66C0-4AED-22B456F2F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C7724B6-FA76-CA1D-F321-2144DC0D51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E3141C-27CC-DA90-23D9-5ECDC8F8AD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Conclusion: </a:t>
            </a:r>
          </a:p>
          <a:p>
            <a:r>
              <a:rPr lang="en-US" dirty="0"/>
              <a:t>This is the end of the project. </a:t>
            </a:r>
          </a:p>
          <a:p>
            <a:r>
              <a:rPr lang="en-US" dirty="0"/>
              <a:t>Some of the challenges experienced during the research were:  x, y, z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314C5-A234-062D-4A62-53A1ED630C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349225-2A5D-6449-B42C-894F5FC4FB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953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4087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449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2795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8350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547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90764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8779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532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6572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3149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361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111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117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915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7375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80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25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4/6/25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7205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4" r:id="rId1"/>
    <p:sldLayoutId id="2147483755" r:id="rId2"/>
    <p:sldLayoutId id="2147483756" r:id="rId3"/>
    <p:sldLayoutId id="2147483757" r:id="rId4"/>
    <p:sldLayoutId id="2147483758" r:id="rId5"/>
    <p:sldLayoutId id="2147483759" r:id="rId6"/>
    <p:sldLayoutId id="2147483760" r:id="rId7"/>
    <p:sldLayoutId id="2147483761" r:id="rId8"/>
    <p:sldLayoutId id="2147483762" r:id="rId9"/>
    <p:sldLayoutId id="2147483763" r:id="rId10"/>
    <p:sldLayoutId id="2147483764" r:id="rId11"/>
    <p:sldLayoutId id="2147483765" r:id="rId12"/>
    <p:sldLayoutId id="2147483766" r:id="rId13"/>
    <p:sldLayoutId id="2147483767" r:id="rId14"/>
    <p:sldLayoutId id="2147483768" r:id="rId15"/>
    <p:sldLayoutId id="2147483769" r:id="rId16"/>
    <p:sldLayoutId id="214748377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7E6E5-B2D4-CB8B-97E0-C8A32ABF5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92900" y="2688336"/>
            <a:ext cx="6767224" cy="3182239"/>
          </a:xfrm>
        </p:spPr>
        <p:txBody>
          <a:bodyPr anchor="t">
            <a:no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INDIVIDUAL PROJECT </a:t>
            </a:r>
            <a:br>
              <a:rPr lang="en-US" sz="3600" dirty="0">
                <a:solidFill>
                  <a:schemeClr val="bg1"/>
                </a:solidFill>
              </a:rPr>
            </a:br>
            <a:r>
              <a:rPr lang="en-US" sz="3600" dirty="0">
                <a:solidFill>
                  <a:schemeClr val="bg1"/>
                </a:solidFill>
              </a:rPr>
              <a:t>Simulating psychology research using </a:t>
            </a:r>
            <a:r>
              <a:rPr lang="en-US" sz="3600" cap="none" dirty="0" err="1">
                <a:solidFill>
                  <a:schemeClr val="bg1"/>
                </a:solidFill>
              </a:rPr>
              <a:t>Mjoco</a:t>
            </a:r>
            <a:r>
              <a:rPr lang="en-US" sz="3600" cap="none" dirty="0">
                <a:solidFill>
                  <a:schemeClr val="bg1"/>
                </a:solidFill>
              </a:rPr>
              <a:t> </a:t>
            </a:r>
            <a:r>
              <a:rPr lang="en-US" sz="3600" dirty="0">
                <a:solidFill>
                  <a:schemeClr val="bg1"/>
                </a:solidFill>
              </a:rPr>
              <a:t>and reinforcement.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4BDE8A-2455-4537-DFFD-A073B7D7D8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92899" y="1578992"/>
            <a:ext cx="6767225" cy="889888"/>
          </a:xfrm>
        </p:spPr>
        <p:txBody>
          <a:bodyPr anchor="b">
            <a:normAutofit/>
          </a:bodyPr>
          <a:lstStyle/>
          <a:p>
            <a:r>
              <a:rPr lang="en-US" sz="2000" dirty="0">
                <a:solidFill>
                  <a:schemeClr val="accent2"/>
                </a:solidFill>
              </a:rPr>
              <a:t>NATURALISTIC STUDY OF INFANTS IN THE FIRST 2 MONTHS </a:t>
            </a:r>
          </a:p>
        </p:txBody>
      </p:sp>
      <p:pic>
        <p:nvPicPr>
          <p:cNvPr id="6" name="Video 5">
            <a:extLst>
              <a:ext uri="{FF2B5EF4-FFF2-40B4-BE49-F238E27FC236}">
                <a16:creationId xmlns:a16="http://schemas.microsoft.com/office/drawing/2014/main" id="{D4132CAB-2E0E-F839-836D-51453808B5C4}"/>
              </a:ext>
            </a:extLst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375094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24292"/>
    </mc:Choice>
    <mc:Fallback>
      <p:transition spd="slow" advTm="242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1EB41F2-E181-4D4D-9131-A30F6B0AE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3D63CC92-C517-4C71-9222-4579252CD6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70839"/>
          </a:xfrm>
          <a:custGeom>
            <a:avLst/>
            <a:gdLst>
              <a:gd name="connsiteX0" fmla="*/ 0 w 12192000"/>
              <a:gd name="connsiteY0" fmla="*/ 0 h 2270839"/>
              <a:gd name="connsiteX1" fmla="*/ 12192000 w 12192000"/>
              <a:gd name="connsiteY1" fmla="*/ 0 h 2270839"/>
              <a:gd name="connsiteX2" fmla="*/ 12192000 w 12192000"/>
              <a:gd name="connsiteY2" fmla="*/ 213719 h 2270839"/>
              <a:gd name="connsiteX3" fmla="*/ 12192000 w 12192000"/>
              <a:gd name="connsiteY3" fmla="*/ 471948 h 2270839"/>
              <a:gd name="connsiteX4" fmla="*/ 12192000 w 12192000"/>
              <a:gd name="connsiteY4" fmla="*/ 519830 h 2270839"/>
              <a:gd name="connsiteX5" fmla="*/ 12192000 w 12192000"/>
              <a:gd name="connsiteY5" fmla="*/ 744793 h 2270839"/>
              <a:gd name="connsiteX6" fmla="*/ 12192000 w 12192000"/>
              <a:gd name="connsiteY6" fmla="*/ 1754021 h 2270839"/>
              <a:gd name="connsiteX7" fmla="*/ 11957522 w 12192000"/>
              <a:gd name="connsiteY7" fmla="*/ 1797923 h 2270839"/>
              <a:gd name="connsiteX8" fmla="*/ 11679973 w 12192000"/>
              <a:gd name="connsiteY8" fmla="*/ 1847667 h 2270839"/>
              <a:gd name="connsiteX9" fmla="*/ 11401197 w 12192000"/>
              <a:gd name="connsiteY9" fmla="*/ 1896360 h 2270839"/>
              <a:gd name="connsiteX10" fmla="*/ 11121192 w 12192000"/>
              <a:gd name="connsiteY10" fmla="*/ 1938046 h 2270839"/>
              <a:gd name="connsiteX11" fmla="*/ 10842416 w 12192000"/>
              <a:gd name="connsiteY11" fmla="*/ 1980083 h 2270839"/>
              <a:gd name="connsiteX12" fmla="*/ 10562411 w 12192000"/>
              <a:gd name="connsiteY12" fmla="*/ 2019318 h 2270839"/>
              <a:gd name="connsiteX13" fmla="*/ 10286091 w 12192000"/>
              <a:gd name="connsiteY13" fmla="*/ 2052947 h 2270839"/>
              <a:gd name="connsiteX14" fmla="*/ 10006086 w 12192000"/>
              <a:gd name="connsiteY14" fmla="*/ 2084825 h 2270839"/>
              <a:gd name="connsiteX15" fmla="*/ 9727310 w 12192000"/>
              <a:gd name="connsiteY15" fmla="*/ 2113901 h 2270839"/>
              <a:gd name="connsiteX16" fmla="*/ 9453445 w 12192000"/>
              <a:gd name="connsiteY16" fmla="*/ 2139123 h 2270839"/>
              <a:gd name="connsiteX17" fmla="*/ 9175897 w 12192000"/>
              <a:gd name="connsiteY17" fmla="*/ 2164345 h 2270839"/>
              <a:gd name="connsiteX18" fmla="*/ 8902033 w 12192000"/>
              <a:gd name="connsiteY18" fmla="*/ 2185364 h 2270839"/>
              <a:gd name="connsiteX19" fmla="*/ 8628169 w 12192000"/>
              <a:gd name="connsiteY19" fmla="*/ 2201828 h 2270839"/>
              <a:gd name="connsiteX20" fmla="*/ 8355533 w 12192000"/>
              <a:gd name="connsiteY20" fmla="*/ 2218994 h 2270839"/>
              <a:gd name="connsiteX21" fmla="*/ 8085353 w 12192000"/>
              <a:gd name="connsiteY21" fmla="*/ 2233356 h 2270839"/>
              <a:gd name="connsiteX22" fmla="*/ 7817629 w 12192000"/>
              <a:gd name="connsiteY22" fmla="*/ 2243515 h 2270839"/>
              <a:gd name="connsiteX23" fmla="*/ 7549905 w 12192000"/>
              <a:gd name="connsiteY23" fmla="*/ 2252273 h 2270839"/>
              <a:gd name="connsiteX24" fmla="*/ 7284638 w 12192000"/>
              <a:gd name="connsiteY24" fmla="*/ 2260680 h 2270839"/>
              <a:gd name="connsiteX25" fmla="*/ 7023055 w 12192000"/>
              <a:gd name="connsiteY25" fmla="*/ 2264534 h 2270839"/>
              <a:gd name="connsiteX26" fmla="*/ 6761472 w 12192000"/>
              <a:gd name="connsiteY26" fmla="*/ 2268737 h 2270839"/>
              <a:gd name="connsiteX27" fmla="*/ 6503573 w 12192000"/>
              <a:gd name="connsiteY27" fmla="*/ 2270839 h 2270839"/>
              <a:gd name="connsiteX28" fmla="*/ 6248130 w 12192000"/>
              <a:gd name="connsiteY28" fmla="*/ 2268737 h 2270839"/>
              <a:gd name="connsiteX29" fmla="*/ 5995144 w 12192000"/>
              <a:gd name="connsiteY29" fmla="*/ 2268737 h 2270839"/>
              <a:gd name="connsiteX30" fmla="*/ 5744613 w 12192000"/>
              <a:gd name="connsiteY30" fmla="*/ 2264534 h 2270839"/>
              <a:gd name="connsiteX31" fmla="*/ 5498995 w 12192000"/>
              <a:gd name="connsiteY31" fmla="*/ 2258228 h 2270839"/>
              <a:gd name="connsiteX32" fmla="*/ 5255834 w 12192000"/>
              <a:gd name="connsiteY32" fmla="*/ 2252273 h 2270839"/>
              <a:gd name="connsiteX33" fmla="*/ 5017584 w 12192000"/>
              <a:gd name="connsiteY33" fmla="*/ 2245617 h 2270839"/>
              <a:gd name="connsiteX34" fmla="*/ 4780562 w 12192000"/>
              <a:gd name="connsiteY34" fmla="*/ 2235458 h 2270839"/>
              <a:gd name="connsiteX35" fmla="*/ 4547227 w 12192000"/>
              <a:gd name="connsiteY35" fmla="*/ 2224598 h 2270839"/>
              <a:gd name="connsiteX36" fmla="*/ 4318800 w 12192000"/>
              <a:gd name="connsiteY36" fmla="*/ 2214790 h 2270839"/>
              <a:gd name="connsiteX37" fmla="*/ 3873004 w 12192000"/>
              <a:gd name="connsiteY37" fmla="*/ 2187115 h 2270839"/>
              <a:gd name="connsiteX38" fmla="*/ 3445628 w 12192000"/>
              <a:gd name="connsiteY38" fmla="*/ 2157690 h 2270839"/>
              <a:gd name="connsiteX39" fmla="*/ 3035446 w 12192000"/>
              <a:gd name="connsiteY39" fmla="*/ 2126862 h 2270839"/>
              <a:gd name="connsiteX40" fmla="*/ 2647370 w 12192000"/>
              <a:gd name="connsiteY40" fmla="*/ 2092883 h 2270839"/>
              <a:gd name="connsiteX41" fmla="*/ 2276487 w 12192000"/>
              <a:gd name="connsiteY41" fmla="*/ 2057501 h 2270839"/>
              <a:gd name="connsiteX42" fmla="*/ 1932621 w 12192000"/>
              <a:gd name="connsiteY42" fmla="*/ 2019318 h 2270839"/>
              <a:gd name="connsiteX43" fmla="*/ 1609634 w 12192000"/>
              <a:gd name="connsiteY43" fmla="*/ 1981835 h 2270839"/>
              <a:gd name="connsiteX44" fmla="*/ 1312435 w 12192000"/>
              <a:gd name="connsiteY44" fmla="*/ 1944352 h 2270839"/>
              <a:gd name="connsiteX45" fmla="*/ 1039799 w 12192000"/>
              <a:gd name="connsiteY45" fmla="*/ 1908971 h 2270839"/>
              <a:gd name="connsiteX46" fmla="*/ 797865 w 12192000"/>
              <a:gd name="connsiteY46" fmla="*/ 1875341 h 2270839"/>
              <a:gd name="connsiteX47" fmla="*/ 579265 w 12192000"/>
              <a:gd name="connsiteY47" fmla="*/ 1843463 h 2270839"/>
              <a:gd name="connsiteX48" fmla="*/ 395052 w 12192000"/>
              <a:gd name="connsiteY48" fmla="*/ 1816840 h 2270839"/>
              <a:gd name="connsiteX49" fmla="*/ 240312 w 12192000"/>
              <a:gd name="connsiteY49" fmla="*/ 1791617 h 2270839"/>
              <a:gd name="connsiteX50" fmla="*/ 27853 w 12192000"/>
              <a:gd name="connsiteY50" fmla="*/ 1755536 h 2270839"/>
              <a:gd name="connsiteX51" fmla="*/ 0 w 12192000"/>
              <a:gd name="connsiteY51" fmla="*/ 1750823 h 2270839"/>
              <a:gd name="connsiteX52" fmla="*/ 0 w 12192000"/>
              <a:gd name="connsiteY52" fmla="*/ 744793 h 2270839"/>
              <a:gd name="connsiteX53" fmla="*/ 0 w 12192000"/>
              <a:gd name="connsiteY53" fmla="*/ 519830 h 2270839"/>
              <a:gd name="connsiteX54" fmla="*/ 0 w 12192000"/>
              <a:gd name="connsiteY54" fmla="*/ 471948 h 2270839"/>
              <a:gd name="connsiteX55" fmla="*/ 0 w 12192000"/>
              <a:gd name="connsiteY55" fmla="*/ 213719 h 2270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2270839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519830"/>
                </a:lnTo>
                <a:lnTo>
                  <a:pt x="12192000" y="744793"/>
                </a:lnTo>
                <a:lnTo>
                  <a:pt x="12192000" y="1754021"/>
                </a:lnTo>
                <a:lnTo>
                  <a:pt x="11957522" y="1797923"/>
                </a:lnTo>
                <a:lnTo>
                  <a:pt x="11679973" y="1847667"/>
                </a:lnTo>
                <a:lnTo>
                  <a:pt x="11401197" y="1896360"/>
                </a:lnTo>
                <a:lnTo>
                  <a:pt x="11121192" y="1938046"/>
                </a:lnTo>
                <a:lnTo>
                  <a:pt x="10842416" y="1980083"/>
                </a:lnTo>
                <a:lnTo>
                  <a:pt x="10562411" y="2019318"/>
                </a:lnTo>
                <a:lnTo>
                  <a:pt x="10286091" y="2052947"/>
                </a:lnTo>
                <a:lnTo>
                  <a:pt x="10006086" y="2084825"/>
                </a:lnTo>
                <a:lnTo>
                  <a:pt x="9727310" y="2113901"/>
                </a:lnTo>
                <a:lnTo>
                  <a:pt x="9453445" y="2139123"/>
                </a:lnTo>
                <a:lnTo>
                  <a:pt x="9175897" y="2164345"/>
                </a:lnTo>
                <a:lnTo>
                  <a:pt x="8902033" y="2185364"/>
                </a:lnTo>
                <a:lnTo>
                  <a:pt x="8628169" y="2201828"/>
                </a:lnTo>
                <a:lnTo>
                  <a:pt x="8355533" y="2218994"/>
                </a:lnTo>
                <a:lnTo>
                  <a:pt x="8085353" y="2233356"/>
                </a:lnTo>
                <a:lnTo>
                  <a:pt x="7817629" y="2243515"/>
                </a:lnTo>
                <a:lnTo>
                  <a:pt x="7549905" y="2252273"/>
                </a:lnTo>
                <a:lnTo>
                  <a:pt x="7284638" y="2260680"/>
                </a:lnTo>
                <a:lnTo>
                  <a:pt x="7023055" y="2264534"/>
                </a:lnTo>
                <a:lnTo>
                  <a:pt x="6761472" y="2268737"/>
                </a:lnTo>
                <a:lnTo>
                  <a:pt x="6503573" y="2270839"/>
                </a:lnTo>
                <a:lnTo>
                  <a:pt x="6248130" y="2268737"/>
                </a:lnTo>
                <a:lnTo>
                  <a:pt x="5995144" y="2268737"/>
                </a:lnTo>
                <a:lnTo>
                  <a:pt x="5744613" y="2264534"/>
                </a:lnTo>
                <a:lnTo>
                  <a:pt x="5498995" y="2258228"/>
                </a:lnTo>
                <a:lnTo>
                  <a:pt x="5255834" y="2252273"/>
                </a:lnTo>
                <a:lnTo>
                  <a:pt x="5017584" y="2245617"/>
                </a:lnTo>
                <a:lnTo>
                  <a:pt x="4780562" y="2235458"/>
                </a:lnTo>
                <a:lnTo>
                  <a:pt x="4547227" y="2224598"/>
                </a:lnTo>
                <a:lnTo>
                  <a:pt x="4318800" y="2214790"/>
                </a:lnTo>
                <a:lnTo>
                  <a:pt x="3873004" y="2187115"/>
                </a:lnTo>
                <a:lnTo>
                  <a:pt x="3445628" y="2157690"/>
                </a:lnTo>
                <a:lnTo>
                  <a:pt x="3035446" y="2126862"/>
                </a:lnTo>
                <a:lnTo>
                  <a:pt x="2647370" y="2092883"/>
                </a:lnTo>
                <a:lnTo>
                  <a:pt x="2276487" y="2057501"/>
                </a:lnTo>
                <a:lnTo>
                  <a:pt x="1932621" y="2019318"/>
                </a:lnTo>
                <a:lnTo>
                  <a:pt x="1609634" y="1981835"/>
                </a:lnTo>
                <a:lnTo>
                  <a:pt x="1312435" y="1944352"/>
                </a:lnTo>
                <a:lnTo>
                  <a:pt x="1039799" y="1908971"/>
                </a:lnTo>
                <a:lnTo>
                  <a:pt x="797865" y="1875341"/>
                </a:lnTo>
                <a:lnTo>
                  <a:pt x="579265" y="1843463"/>
                </a:lnTo>
                <a:lnTo>
                  <a:pt x="395052" y="1816840"/>
                </a:lnTo>
                <a:lnTo>
                  <a:pt x="240312" y="1791617"/>
                </a:lnTo>
                <a:lnTo>
                  <a:pt x="27853" y="1755536"/>
                </a:lnTo>
                <a:lnTo>
                  <a:pt x="0" y="1750823"/>
                </a:lnTo>
                <a:lnTo>
                  <a:pt x="0" y="744793"/>
                </a:lnTo>
                <a:lnTo>
                  <a:pt x="0" y="519830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solidFill>
            <a:schemeClr val="tx2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A39FDC-39F4-4CB7-873B-8D786EC02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00" b="63148"/>
          <a:stretch/>
        </p:blipFill>
        <p:spPr>
          <a:xfrm>
            <a:off x="4071257" y="1"/>
            <a:ext cx="8117568" cy="2270839"/>
          </a:xfrm>
          <a:custGeom>
            <a:avLst/>
            <a:gdLst>
              <a:gd name="connsiteX0" fmla="*/ 0 w 8117568"/>
              <a:gd name="connsiteY0" fmla="*/ 0 h 2270839"/>
              <a:gd name="connsiteX1" fmla="*/ 8117568 w 8117568"/>
              <a:gd name="connsiteY1" fmla="*/ 0 h 2270839"/>
              <a:gd name="connsiteX2" fmla="*/ 8117568 w 8117568"/>
              <a:gd name="connsiteY2" fmla="*/ 1754616 h 2270839"/>
              <a:gd name="connsiteX3" fmla="*/ 7886265 w 8117568"/>
              <a:gd name="connsiteY3" fmla="*/ 1797923 h 2270839"/>
              <a:gd name="connsiteX4" fmla="*/ 7608716 w 8117568"/>
              <a:gd name="connsiteY4" fmla="*/ 1847667 h 2270839"/>
              <a:gd name="connsiteX5" fmla="*/ 7329940 w 8117568"/>
              <a:gd name="connsiteY5" fmla="*/ 1896360 h 2270839"/>
              <a:gd name="connsiteX6" fmla="*/ 7049935 w 8117568"/>
              <a:gd name="connsiteY6" fmla="*/ 1938046 h 2270839"/>
              <a:gd name="connsiteX7" fmla="*/ 6771159 w 8117568"/>
              <a:gd name="connsiteY7" fmla="*/ 1980083 h 2270839"/>
              <a:gd name="connsiteX8" fmla="*/ 6491154 w 8117568"/>
              <a:gd name="connsiteY8" fmla="*/ 2019318 h 2270839"/>
              <a:gd name="connsiteX9" fmla="*/ 6214834 w 8117568"/>
              <a:gd name="connsiteY9" fmla="*/ 2052947 h 2270839"/>
              <a:gd name="connsiteX10" fmla="*/ 5934829 w 8117568"/>
              <a:gd name="connsiteY10" fmla="*/ 2084825 h 2270839"/>
              <a:gd name="connsiteX11" fmla="*/ 5656053 w 8117568"/>
              <a:gd name="connsiteY11" fmla="*/ 2113901 h 2270839"/>
              <a:gd name="connsiteX12" fmla="*/ 5382188 w 8117568"/>
              <a:gd name="connsiteY12" fmla="*/ 2139123 h 2270839"/>
              <a:gd name="connsiteX13" fmla="*/ 5104640 w 8117568"/>
              <a:gd name="connsiteY13" fmla="*/ 2164345 h 2270839"/>
              <a:gd name="connsiteX14" fmla="*/ 4830776 w 8117568"/>
              <a:gd name="connsiteY14" fmla="*/ 2185364 h 2270839"/>
              <a:gd name="connsiteX15" fmla="*/ 4556912 w 8117568"/>
              <a:gd name="connsiteY15" fmla="*/ 2201828 h 2270839"/>
              <a:gd name="connsiteX16" fmla="*/ 4284276 w 8117568"/>
              <a:gd name="connsiteY16" fmla="*/ 2218994 h 2270839"/>
              <a:gd name="connsiteX17" fmla="*/ 4014096 w 8117568"/>
              <a:gd name="connsiteY17" fmla="*/ 2233356 h 2270839"/>
              <a:gd name="connsiteX18" fmla="*/ 3746372 w 8117568"/>
              <a:gd name="connsiteY18" fmla="*/ 2243515 h 2270839"/>
              <a:gd name="connsiteX19" fmla="*/ 3478648 w 8117568"/>
              <a:gd name="connsiteY19" fmla="*/ 2252273 h 2270839"/>
              <a:gd name="connsiteX20" fmla="*/ 3213381 w 8117568"/>
              <a:gd name="connsiteY20" fmla="*/ 2260680 h 2270839"/>
              <a:gd name="connsiteX21" fmla="*/ 2951798 w 8117568"/>
              <a:gd name="connsiteY21" fmla="*/ 2264534 h 2270839"/>
              <a:gd name="connsiteX22" fmla="*/ 2690215 w 8117568"/>
              <a:gd name="connsiteY22" fmla="*/ 2268737 h 2270839"/>
              <a:gd name="connsiteX23" fmla="*/ 2432316 w 8117568"/>
              <a:gd name="connsiteY23" fmla="*/ 2270839 h 2270839"/>
              <a:gd name="connsiteX24" fmla="*/ 2176873 w 8117568"/>
              <a:gd name="connsiteY24" fmla="*/ 2268737 h 2270839"/>
              <a:gd name="connsiteX25" fmla="*/ 1923887 w 8117568"/>
              <a:gd name="connsiteY25" fmla="*/ 2268737 h 2270839"/>
              <a:gd name="connsiteX26" fmla="*/ 1673356 w 8117568"/>
              <a:gd name="connsiteY26" fmla="*/ 2264534 h 2270839"/>
              <a:gd name="connsiteX27" fmla="*/ 1427738 w 8117568"/>
              <a:gd name="connsiteY27" fmla="*/ 2258228 h 2270839"/>
              <a:gd name="connsiteX28" fmla="*/ 1184577 w 8117568"/>
              <a:gd name="connsiteY28" fmla="*/ 2252273 h 2270839"/>
              <a:gd name="connsiteX29" fmla="*/ 946327 w 8117568"/>
              <a:gd name="connsiteY29" fmla="*/ 2245617 h 2270839"/>
              <a:gd name="connsiteX30" fmla="*/ 709305 w 8117568"/>
              <a:gd name="connsiteY30" fmla="*/ 2235458 h 2270839"/>
              <a:gd name="connsiteX31" fmla="*/ 475970 w 8117568"/>
              <a:gd name="connsiteY31" fmla="*/ 2224598 h 2270839"/>
              <a:gd name="connsiteX32" fmla="*/ 247543 w 8117568"/>
              <a:gd name="connsiteY32" fmla="*/ 2214790 h 2270839"/>
              <a:gd name="connsiteX33" fmla="*/ 0 w 8117568"/>
              <a:gd name="connsiteY33" fmla="*/ 2199423 h 2270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117568" h="2270839">
                <a:moveTo>
                  <a:pt x="0" y="0"/>
                </a:moveTo>
                <a:lnTo>
                  <a:pt x="8117568" y="0"/>
                </a:lnTo>
                <a:lnTo>
                  <a:pt x="8117568" y="1754616"/>
                </a:lnTo>
                <a:lnTo>
                  <a:pt x="7886265" y="1797923"/>
                </a:lnTo>
                <a:lnTo>
                  <a:pt x="7608716" y="1847667"/>
                </a:lnTo>
                <a:lnTo>
                  <a:pt x="7329940" y="1896360"/>
                </a:lnTo>
                <a:lnTo>
                  <a:pt x="7049935" y="1938046"/>
                </a:lnTo>
                <a:lnTo>
                  <a:pt x="6771159" y="1980083"/>
                </a:lnTo>
                <a:lnTo>
                  <a:pt x="6491154" y="2019318"/>
                </a:lnTo>
                <a:lnTo>
                  <a:pt x="6214834" y="2052947"/>
                </a:lnTo>
                <a:lnTo>
                  <a:pt x="5934829" y="2084825"/>
                </a:lnTo>
                <a:lnTo>
                  <a:pt x="5656053" y="2113901"/>
                </a:lnTo>
                <a:lnTo>
                  <a:pt x="5382188" y="2139123"/>
                </a:lnTo>
                <a:lnTo>
                  <a:pt x="5104640" y="2164345"/>
                </a:lnTo>
                <a:lnTo>
                  <a:pt x="4830776" y="2185364"/>
                </a:lnTo>
                <a:lnTo>
                  <a:pt x="4556912" y="2201828"/>
                </a:lnTo>
                <a:lnTo>
                  <a:pt x="4284276" y="2218994"/>
                </a:lnTo>
                <a:lnTo>
                  <a:pt x="4014096" y="2233356"/>
                </a:lnTo>
                <a:lnTo>
                  <a:pt x="3746372" y="2243515"/>
                </a:lnTo>
                <a:lnTo>
                  <a:pt x="3478648" y="2252273"/>
                </a:lnTo>
                <a:lnTo>
                  <a:pt x="3213381" y="2260680"/>
                </a:lnTo>
                <a:lnTo>
                  <a:pt x="2951798" y="2264534"/>
                </a:lnTo>
                <a:lnTo>
                  <a:pt x="2690215" y="2268737"/>
                </a:lnTo>
                <a:lnTo>
                  <a:pt x="2432316" y="2270839"/>
                </a:lnTo>
                <a:lnTo>
                  <a:pt x="2176873" y="2268737"/>
                </a:lnTo>
                <a:lnTo>
                  <a:pt x="1923887" y="2268737"/>
                </a:lnTo>
                <a:lnTo>
                  <a:pt x="1673356" y="2264534"/>
                </a:lnTo>
                <a:lnTo>
                  <a:pt x="1427738" y="2258228"/>
                </a:lnTo>
                <a:lnTo>
                  <a:pt x="1184577" y="2252273"/>
                </a:lnTo>
                <a:lnTo>
                  <a:pt x="946327" y="2245617"/>
                </a:lnTo>
                <a:lnTo>
                  <a:pt x="709305" y="2235458"/>
                </a:lnTo>
                <a:lnTo>
                  <a:pt x="475970" y="2224598"/>
                </a:lnTo>
                <a:lnTo>
                  <a:pt x="247543" y="2214790"/>
                </a:lnTo>
                <a:lnTo>
                  <a:pt x="0" y="219942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3CD55A-56E2-A33C-9273-FD7D3703C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8" y="609600"/>
            <a:ext cx="10131425" cy="111034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Background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7E103-6803-3098-CB66-1318890E0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592572"/>
            <a:ext cx="10820400" cy="3198627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3435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BDD710-B32E-81DE-26D4-E63ED78E01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D0F0D9-6C72-B835-B2E5-A137F0B02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39480648-C6BC-C2B6-8376-97912261C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70839"/>
          </a:xfrm>
          <a:custGeom>
            <a:avLst/>
            <a:gdLst>
              <a:gd name="connsiteX0" fmla="*/ 0 w 12192000"/>
              <a:gd name="connsiteY0" fmla="*/ 0 h 2270839"/>
              <a:gd name="connsiteX1" fmla="*/ 12192000 w 12192000"/>
              <a:gd name="connsiteY1" fmla="*/ 0 h 2270839"/>
              <a:gd name="connsiteX2" fmla="*/ 12192000 w 12192000"/>
              <a:gd name="connsiteY2" fmla="*/ 213719 h 2270839"/>
              <a:gd name="connsiteX3" fmla="*/ 12192000 w 12192000"/>
              <a:gd name="connsiteY3" fmla="*/ 471948 h 2270839"/>
              <a:gd name="connsiteX4" fmla="*/ 12192000 w 12192000"/>
              <a:gd name="connsiteY4" fmla="*/ 519830 h 2270839"/>
              <a:gd name="connsiteX5" fmla="*/ 12192000 w 12192000"/>
              <a:gd name="connsiteY5" fmla="*/ 744793 h 2270839"/>
              <a:gd name="connsiteX6" fmla="*/ 12192000 w 12192000"/>
              <a:gd name="connsiteY6" fmla="*/ 1754021 h 2270839"/>
              <a:gd name="connsiteX7" fmla="*/ 11957522 w 12192000"/>
              <a:gd name="connsiteY7" fmla="*/ 1797923 h 2270839"/>
              <a:gd name="connsiteX8" fmla="*/ 11679973 w 12192000"/>
              <a:gd name="connsiteY8" fmla="*/ 1847667 h 2270839"/>
              <a:gd name="connsiteX9" fmla="*/ 11401197 w 12192000"/>
              <a:gd name="connsiteY9" fmla="*/ 1896360 h 2270839"/>
              <a:gd name="connsiteX10" fmla="*/ 11121192 w 12192000"/>
              <a:gd name="connsiteY10" fmla="*/ 1938046 h 2270839"/>
              <a:gd name="connsiteX11" fmla="*/ 10842416 w 12192000"/>
              <a:gd name="connsiteY11" fmla="*/ 1980083 h 2270839"/>
              <a:gd name="connsiteX12" fmla="*/ 10562411 w 12192000"/>
              <a:gd name="connsiteY12" fmla="*/ 2019318 h 2270839"/>
              <a:gd name="connsiteX13" fmla="*/ 10286091 w 12192000"/>
              <a:gd name="connsiteY13" fmla="*/ 2052947 h 2270839"/>
              <a:gd name="connsiteX14" fmla="*/ 10006086 w 12192000"/>
              <a:gd name="connsiteY14" fmla="*/ 2084825 h 2270839"/>
              <a:gd name="connsiteX15" fmla="*/ 9727310 w 12192000"/>
              <a:gd name="connsiteY15" fmla="*/ 2113901 h 2270839"/>
              <a:gd name="connsiteX16" fmla="*/ 9453445 w 12192000"/>
              <a:gd name="connsiteY16" fmla="*/ 2139123 h 2270839"/>
              <a:gd name="connsiteX17" fmla="*/ 9175897 w 12192000"/>
              <a:gd name="connsiteY17" fmla="*/ 2164345 h 2270839"/>
              <a:gd name="connsiteX18" fmla="*/ 8902033 w 12192000"/>
              <a:gd name="connsiteY18" fmla="*/ 2185364 h 2270839"/>
              <a:gd name="connsiteX19" fmla="*/ 8628169 w 12192000"/>
              <a:gd name="connsiteY19" fmla="*/ 2201828 h 2270839"/>
              <a:gd name="connsiteX20" fmla="*/ 8355533 w 12192000"/>
              <a:gd name="connsiteY20" fmla="*/ 2218994 h 2270839"/>
              <a:gd name="connsiteX21" fmla="*/ 8085353 w 12192000"/>
              <a:gd name="connsiteY21" fmla="*/ 2233356 h 2270839"/>
              <a:gd name="connsiteX22" fmla="*/ 7817629 w 12192000"/>
              <a:gd name="connsiteY22" fmla="*/ 2243515 h 2270839"/>
              <a:gd name="connsiteX23" fmla="*/ 7549905 w 12192000"/>
              <a:gd name="connsiteY23" fmla="*/ 2252273 h 2270839"/>
              <a:gd name="connsiteX24" fmla="*/ 7284638 w 12192000"/>
              <a:gd name="connsiteY24" fmla="*/ 2260680 h 2270839"/>
              <a:gd name="connsiteX25" fmla="*/ 7023055 w 12192000"/>
              <a:gd name="connsiteY25" fmla="*/ 2264534 h 2270839"/>
              <a:gd name="connsiteX26" fmla="*/ 6761472 w 12192000"/>
              <a:gd name="connsiteY26" fmla="*/ 2268737 h 2270839"/>
              <a:gd name="connsiteX27" fmla="*/ 6503573 w 12192000"/>
              <a:gd name="connsiteY27" fmla="*/ 2270839 h 2270839"/>
              <a:gd name="connsiteX28" fmla="*/ 6248130 w 12192000"/>
              <a:gd name="connsiteY28" fmla="*/ 2268737 h 2270839"/>
              <a:gd name="connsiteX29" fmla="*/ 5995144 w 12192000"/>
              <a:gd name="connsiteY29" fmla="*/ 2268737 h 2270839"/>
              <a:gd name="connsiteX30" fmla="*/ 5744613 w 12192000"/>
              <a:gd name="connsiteY30" fmla="*/ 2264534 h 2270839"/>
              <a:gd name="connsiteX31" fmla="*/ 5498995 w 12192000"/>
              <a:gd name="connsiteY31" fmla="*/ 2258228 h 2270839"/>
              <a:gd name="connsiteX32" fmla="*/ 5255834 w 12192000"/>
              <a:gd name="connsiteY32" fmla="*/ 2252273 h 2270839"/>
              <a:gd name="connsiteX33" fmla="*/ 5017584 w 12192000"/>
              <a:gd name="connsiteY33" fmla="*/ 2245617 h 2270839"/>
              <a:gd name="connsiteX34" fmla="*/ 4780562 w 12192000"/>
              <a:gd name="connsiteY34" fmla="*/ 2235458 h 2270839"/>
              <a:gd name="connsiteX35" fmla="*/ 4547227 w 12192000"/>
              <a:gd name="connsiteY35" fmla="*/ 2224598 h 2270839"/>
              <a:gd name="connsiteX36" fmla="*/ 4318800 w 12192000"/>
              <a:gd name="connsiteY36" fmla="*/ 2214790 h 2270839"/>
              <a:gd name="connsiteX37" fmla="*/ 3873004 w 12192000"/>
              <a:gd name="connsiteY37" fmla="*/ 2187115 h 2270839"/>
              <a:gd name="connsiteX38" fmla="*/ 3445628 w 12192000"/>
              <a:gd name="connsiteY38" fmla="*/ 2157690 h 2270839"/>
              <a:gd name="connsiteX39" fmla="*/ 3035446 w 12192000"/>
              <a:gd name="connsiteY39" fmla="*/ 2126862 h 2270839"/>
              <a:gd name="connsiteX40" fmla="*/ 2647370 w 12192000"/>
              <a:gd name="connsiteY40" fmla="*/ 2092883 h 2270839"/>
              <a:gd name="connsiteX41" fmla="*/ 2276487 w 12192000"/>
              <a:gd name="connsiteY41" fmla="*/ 2057501 h 2270839"/>
              <a:gd name="connsiteX42" fmla="*/ 1932621 w 12192000"/>
              <a:gd name="connsiteY42" fmla="*/ 2019318 h 2270839"/>
              <a:gd name="connsiteX43" fmla="*/ 1609634 w 12192000"/>
              <a:gd name="connsiteY43" fmla="*/ 1981835 h 2270839"/>
              <a:gd name="connsiteX44" fmla="*/ 1312435 w 12192000"/>
              <a:gd name="connsiteY44" fmla="*/ 1944352 h 2270839"/>
              <a:gd name="connsiteX45" fmla="*/ 1039799 w 12192000"/>
              <a:gd name="connsiteY45" fmla="*/ 1908971 h 2270839"/>
              <a:gd name="connsiteX46" fmla="*/ 797865 w 12192000"/>
              <a:gd name="connsiteY46" fmla="*/ 1875341 h 2270839"/>
              <a:gd name="connsiteX47" fmla="*/ 579265 w 12192000"/>
              <a:gd name="connsiteY47" fmla="*/ 1843463 h 2270839"/>
              <a:gd name="connsiteX48" fmla="*/ 395052 w 12192000"/>
              <a:gd name="connsiteY48" fmla="*/ 1816840 h 2270839"/>
              <a:gd name="connsiteX49" fmla="*/ 240312 w 12192000"/>
              <a:gd name="connsiteY49" fmla="*/ 1791617 h 2270839"/>
              <a:gd name="connsiteX50" fmla="*/ 27853 w 12192000"/>
              <a:gd name="connsiteY50" fmla="*/ 1755536 h 2270839"/>
              <a:gd name="connsiteX51" fmla="*/ 0 w 12192000"/>
              <a:gd name="connsiteY51" fmla="*/ 1750823 h 2270839"/>
              <a:gd name="connsiteX52" fmla="*/ 0 w 12192000"/>
              <a:gd name="connsiteY52" fmla="*/ 744793 h 2270839"/>
              <a:gd name="connsiteX53" fmla="*/ 0 w 12192000"/>
              <a:gd name="connsiteY53" fmla="*/ 519830 h 2270839"/>
              <a:gd name="connsiteX54" fmla="*/ 0 w 12192000"/>
              <a:gd name="connsiteY54" fmla="*/ 471948 h 2270839"/>
              <a:gd name="connsiteX55" fmla="*/ 0 w 12192000"/>
              <a:gd name="connsiteY55" fmla="*/ 213719 h 2270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2270839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519830"/>
                </a:lnTo>
                <a:lnTo>
                  <a:pt x="12192000" y="744793"/>
                </a:lnTo>
                <a:lnTo>
                  <a:pt x="12192000" y="1754021"/>
                </a:lnTo>
                <a:lnTo>
                  <a:pt x="11957522" y="1797923"/>
                </a:lnTo>
                <a:lnTo>
                  <a:pt x="11679973" y="1847667"/>
                </a:lnTo>
                <a:lnTo>
                  <a:pt x="11401197" y="1896360"/>
                </a:lnTo>
                <a:lnTo>
                  <a:pt x="11121192" y="1938046"/>
                </a:lnTo>
                <a:lnTo>
                  <a:pt x="10842416" y="1980083"/>
                </a:lnTo>
                <a:lnTo>
                  <a:pt x="10562411" y="2019318"/>
                </a:lnTo>
                <a:lnTo>
                  <a:pt x="10286091" y="2052947"/>
                </a:lnTo>
                <a:lnTo>
                  <a:pt x="10006086" y="2084825"/>
                </a:lnTo>
                <a:lnTo>
                  <a:pt x="9727310" y="2113901"/>
                </a:lnTo>
                <a:lnTo>
                  <a:pt x="9453445" y="2139123"/>
                </a:lnTo>
                <a:lnTo>
                  <a:pt x="9175897" y="2164345"/>
                </a:lnTo>
                <a:lnTo>
                  <a:pt x="8902033" y="2185364"/>
                </a:lnTo>
                <a:lnTo>
                  <a:pt x="8628169" y="2201828"/>
                </a:lnTo>
                <a:lnTo>
                  <a:pt x="8355533" y="2218994"/>
                </a:lnTo>
                <a:lnTo>
                  <a:pt x="8085353" y="2233356"/>
                </a:lnTo>
                <a:lnTo>
                  <a:pt x="7817629" y="2243515"/>
                </a:lnTo>
                <a:lnTo>
                  <a:pt x="7549905" y="2252273"/>
                </a:lnTo>
                <a:lnTo>
                  <a:pt x="7284638" y="2260680"/>
                </a:lnTo>
                <a:lnTo>
                  <a:pt x="7023055" y="2264534"/>
                </a:lnTo>
                <a:lnTo>
                  <a:pt x="6761472" y="2268737"/>
                </a:lnTo>
                <a:lnTo>
                  <a:pt x="6503573" y="2270839"/>
                </a:lnTo>
                <a:lnTo>
                  <a:pt x="6248130" y="2268737"/>
                </a:lnTo>
                <a:lnTo>
                  <a:pt x="5995144" y="2268737"/>
                </a:lnTo>
                <a:lnTo>
                  <a:pt x="5744613" y="2264534"/>
                </a:lnTo>
                <a:lnTo>
                  <a:pt x="5498995" y="2258228"/>
                </a:lnTo>
                <a:lnTo>
                  <a:pt x="5255834" y="2252273"/>
                </a:lnTo>
                <a:lnTo>
                  <a:pt x="5017584" y="2245617"/>
                </a:lnTo>
                <a:lnTo>
                  <a:pt x="4780562" y="2235458"/>
                </a:lnTo>
                <a:lnTo>
                  <a:pt x="4547227" y="2224598"/>
                </a:lnTo>
                <a:lnTo>
                  <a:pt x="4318800" y="2214790"/>
                </a:lnTo>
                <a:lnTo>
                  <a:pt x="3873004" y="2187115"/>
                </a:lnTo>
                <a:lnTo>
                  <a:pt x="3445628" y="2157690"/>
                </a:lnTo>
                <a:lnTo>
                  <a:pt x="3035446" y="2126862"/>
                </a:lnTo>
                <a:lnTo>
                  <a:pt x="2647370" y="2092883"/>
                </a:lnTo>
                <a:lnTo>
                  <a:pt x="2276487" y="2057501"/>
                </a:lnTo>
                <a:lnTo>
                  <a:pt x="1932621" y="2019318"/>
                </a:lnTo>
                <a:lnTo>
                  <a:pt x="1609634" y="1981835"/>
                </a:lnTo>
                <a:lnTo>
                  <a:pt x="1312435" y="1944352"/>
                </a:lnTo>
                <a:lnTo>
                  <a:pt x="1039799" y="1908971"/>
                </a:lnTo>
                <a:lnTo>
                  <a:pt x="797865" y="1875341"/>
                </a:lnTo>
                <a:lnTo>
                  <a:pt x="579265" y="1843463"/>
                </a:lnTo>
                <a:lnTo>
                  <a:pt x="395052" y="1816840"/>
                </a:lnTo>
                <a:lnTo>
                  <a:pt x="240312" y="1791617"/>
                </a:lnTo>
                <a:lnTo>
                  <a:pt x="27853" y="1755536"/>
                </a:lnTo>
                <a:lnTo>
                  <a:pt x="0" y="1750823"/>
                </a:lnTo>
                <a:lnTo>
                  <a:pt x="0" y="744793"/>
                </a:lnTo>
                <a:lnTo>
                  <a:pt x="0" y="519830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solidFill>
            <a:schemeClr val="tx2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C68DB8A-1C5F-FAA6-BAC0-5BF19A486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00" b="63148"/>
          <a:stretch/>
        </p:blipFill>
        <p:spPr>
          <a:xfrm>
            <a:off x="4071257" y="1"/>
            <a:ext cx="8117568" cy="2270839"/>
          </a:xfrm>
          <a:custGeom>
            <a:avLst/>
            <a:gdLst>
              <a:gd name="connsiteX0" fmla="*/ 0 w 8117568"/>
              <a:gd name="connsiteY0" fmla="*/ 0 h 2270839"/>
              <a:gd name="connsiteX1" fmla="*/ 8117568 w 8117568"/>
              <a:gd name="connsiteY1" fmla="*/ 0 h 2270839"/>
              <a:gd name="connsiteX2" fmla="*/ 8117568 w 8117568"/>
              <a:gd name="connsiteY2" fmla="*/ 1754616 h 2270839"/>
              <a:gd name="connsiteX3" fmla="*/ 7886265 w 8117568"/>
              <a:gd name="connsiteY3" fmla="*/ 1797923 h 2270839"/>
              <a:gd name="connsiteX4" fmla="*/ 7608716 w 8117568"/>
              <a:gd name="connsiteY4" fmla="*/ 1847667 h 2270839"/>
              <a:gd name="connsiteX5" fmla="*/ 7329940 w 8117568"/>
              <a:gd name="connsiteY5" fmla="*/ 1896360 h 2270839"/>
              <a:gd name="connsiteX6" fmla="*/ 7049935 w 8117568"/>
              <a:gd name="connsiteY6" fmla="*/ 1938046 h 2270839"/>
              <a:gd name="connsiteX7" fmla="*/ 6771159 w 8117568"/>
              <a:gd name="connsiteY7" fmla="*/ 1980083 h 2270839"/>
              <a:gd name="connsiteX8" fmla="*/ 6491154 w 8117568"/>
              <a:gd name="connsiteY8" fmla="*/ 2019318 h 2270839"/>
              <a:gd name="connsiteX9" fmla="*/ 6214834 w 8117568"/>
              <a:gd name="connsiteY9" fmla="*/ 2052947 h 2270839"/>
              <a:gd name="connsiteX10" fmla="*/ 5934829 w 8117568"/>
              <a:gd name="connsiteY10" fmla="*/ 2084825 h 2270839"/>
              <a:gd name="connsiteX11" fmla="*/ 5656053 w 8117568"/>
              <a:gd name="connsiteY11" fmla="*/ 2113901 h 2270839"/>
              <a:gd name="connsiteX12" fmla="*/ 5382188 w 8117568"/>
              <a:gd name="connsiteY12" fmla="*/ 2139123 h 2270839"/>
              <a:gd name="connsiteX13" fmla="*/ 5104640 w 8117568"/>
              <a:gd name="connsiteY13" fmla="*/ 2164345 h 2270839"/>
              <a:gd name="connsiteX14" fmla="*/ 4830776 w 8117568"/>
              <a:gd name="connsiteY14" fmla="*/ 2185364 h 2270839"/>
              <a:gd name="connsiteX15" fmla="*/ 4556912 w 8117568"/>
              <a:gd name="connsiteY15" fmla="*/ 2201828 h 2270839"/>
              <a:gd name="connsiteX16" fmla="*/ 4284276 w 8117568"/>
              <a:gd name="connsiteY16" fmla="*/ 2218994 h 2270839"/>
              <a:gd name="connsiteX17" fmla="*/ 4014096 w 8117568"/>
              <a:gd name="connsiteY17" fmla="*/ 2233356 h 2270839"/>
              <a:gd name="connsiteX18" fmla="*/ 3746372 w 8117568"/>
              <a:gd name="connsiteY18" fmla="*/ 2243515 h 2270839"/>
              <a:gd name="connsiteX19" fmla="*/ 3478648 w 8117568"/>
              <a:gd name="connsiteY19" fmla="*/ 2252273 h 2270839"/>
              <a:gd name="connsiteX20" fmla="*/ 3213381 w 8117568"/>
              <a:gd name="connsiteY20" fmla="*/ 2260680 h 2270839"/>
              <a:gd name="connsiteX21" fmla="*/ 2951798 w 8117568"/>
              <a:gd name="connsiteY21" fmla="*/ 2264534 h 2270839"/>
              <a:gd name="connsiteX22" fmla="*/ 2690215 w 8117568"/>
              <a:gd name="connsiteY22" fmla="*/ 2268737 h 2270839"/>
              <a:gd name="connsiteX23" fmla="*/ 2432316 w 8117568"/>
              <a:gd name="connsiteY23" fmla="*/ 2270839 h 2270839"/>
              <a:gd name="connsiteX24" fmla="*/ 2176873 w 8117568"/>
              <a:gd name="connsiteY24" fmla="*/ 2268737 h 2270839"/>
              <a:gd name="connsiteX25" fmla="*/ 1923887 w 8117568"/>
              <a:gd name="connsiteY25" fmla="*/ 2268737 h 2270839"/>
              <a:gd name="connsiteX26" fmla="*/ 1673356 w 8117568"/>
              <a:gd name="connsiteY26" fmla="*/ 2264534 h 2270839"/>
              <a:gd name="connsiteX27" fmla="*/ 1427738 w 8117568"/>
              <a:gd name="connsiteY27" fmla="*/ 2258228 h 2270839"/>
              <a:gd name="connsiteX28" fmla="*/ 1184577 w 8117568"/>
              <a:gd name="connsiteY28" fmla="*/ 2252273 h 2270839"/>
              <a:gd name="connsiteX29" fmla="*/ 946327 w 8117568"/>
              <a:gd name="connsiteY29" fmla="*/ 2245617 h 2270839"/>
              <a:gd name="connsiteX30" fmla="*/ 709305 w 8117568"/>
              <a:gd name="connsiteY30" fmla="*/ 2235458 h 2270839"/>
              <a:gd name="connsiteX31" fmla="*/ 475970 w 8117568"/>
              <a:gd name="connsiteY31" fmla="*/ 2224598 h 2270839"/>
              <a:gd name="connsiteX32" fmla="*/ 247543 w 8117568"/>
              <a:gd name="connsiteY32" fmla="*/ 2214790 h 2270839"/>
              <a:gd name="connsiteX33" fmla="*/ 0 w 8117568"/>
              <a:gd name="connsiteY33" fmla="*/ 2199423 h 2270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117568" h="2270839">
                <a:moveTo>
                  <a:pt x="0" y="0"/>
                </a:moveTo>
                <a:lnTo>
                  <a:pt x="8117568" y="0"/>
                </a:lnTo>
                <a:lnTo>
                  <a:pt x="8117568" y="1754616"/>
                </a:lnTo>
                <a:lnTo>
                  <a:pt x="7886265" y="1797923"/>
                </a:lnTo>
                <a:lnTo>
                  <a:pt x="7608716" y="1847667"/>
                </a:lnTo>
                <a:lnTo>
                  <a:pt x="7329940" y="1896360"/>
                </a:lnTo>
                <a:lnTo>
                  <a:pt x="7049935" y="1938046"/>
                </a:lnTo>
                <a:lnTo>
                  <a:pt x="6771159" y="1980083"/>
                </a:lnTo>
                <a:lnTo>
                  <a:pt x="6491154" y="2019318"/>
                </a:lnTo>
                <a:lnTo>
                  <a:pt x="6214834" y="2052947"/>
                </a:lnTo>
                <a:lnTo>
                  <a:pt x="5934829" y="2084825"/>
                </a:lnTo>
                <a:lnTo>
                  <a:pt x="5656053" y="2113901"/>
                </a:lnTo>
                <a:lnTo>
                  <a:pt x="5382188" y="2139123"/>
                </a:lnTo>
                <a:lnTo>
                  <a:pt x="5104640" y="2164345"/>
                </a:lnTo>
                <a:lnTo>
                  <a:pt x="4830776" y="2185364"/>
                </a:lnTo>
                <a:lnTo>
                  <a:pt x="4556912" y="2201828"/>
                </a:lnTo>
                <a:lnTo>
                  <a:pt x="4284276" y="2218994"/>
                </a:lnTo>
                <a:lnTo>
                  <a:pt x="4014096" y="2233356"/>
                </a:lnTo>
                <a:lnTo>
                  <a:pt x="3746372" y="2243515"/>
                </a:lnTo>
                <a:lnTo>
                  <a:pt x="3478648" y="2252273"/>
                </a:lnTo>
                <a:lnTo>
                  <a:pt x="3213381" y="2260680"/>
                </a:lnTo>
                <a:lnTo>
                  <a:pt x="2951798" y="2264534"/>
                </a:lnTo>
                <a:lnTo>
                  <a:pt x="2690215" y="2268737"/>
                </a:lnTo>
                <a:lnTo>
                  <a:pt x="2432316" y="2270839"/>
                </a:lnTo>
                <a:lnTo>
                  <a:pt x="2176873" y="2268737"/>
                </a:lnTo>
                <a:lnTo>
                  <a:pt x="1923887" y="2268737"/>
                </a:lnTo>
                <a:lnTo>
                  <a:pt x="1673356" y="2264534"/>
                </a:lnTo>
                <a:lnTo>
                  <a:pt x="1427738" y="2258228"/>
                </a:lnTo>
                <a:lnTo>
                  <a:pt x="1184577" y="2252273"/>
                </a:lnTo>
                <a:lnTo>
                  <a:pt x="946327" y="2245617"/>
                </a:lnTo>
                <a:lnTo>
                  <a:pt x="709305" y="2235458"/>
                </a:lnTo>
                <a:lnTo>
                  <a:pt x="475970" y="2224598"/>
                </a:lnTo>
                <a:lnTo>
                  <a:pt x="247543" y="2214790"/>
                </a:lnTo>
                <a:lnTo>
                  <a:pt x="0" y="219942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600B18-8677-09B2-C11E-7FEAEAC51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8" y="609600"/>
            <a:ext cx="10131425" cy="111034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Computation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9FE-ED8D-E8EE-D4D9-51A801BEC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592572"/>
            <a:ext cx="10820400" cy="3198627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8244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704625-6718-0524-D762-FBFC807C53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3457DD7-B747-A067-6206-D827BC540C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EDEF2378-232B-4D1F-0DDF-8329D919C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70839"/>
          </a:xfrm>
          <a:custGeom>
            <a:avLst/>
            <a:gdLst>
              <a:gd name="connsiteX0" fmla="*/ 0 w 12192000"/>
              <a:gd name="connsiteY0" fmla="*/ 0 h 2270839"/>
              <a:gd name="connsiteX1" fmla="*/ 12192000 w 12192000"/>
              <a:gd name="connsiteY1" fmla="*/ 0 h 2270839"/>
              <a:gd name="connsiteX2" fmla="*/ 12192000 w 12192000"/>
              <a:gd name="connsiteY2" fmla="*/ 213719 h 2270839"/>
              <a:gd name="connsiteX3" fmla="*/ 12192000 w 12192000"/>
              <a:gd name="connsiteY3" fmla="*/ 471948 h 2270839"/>
              <a:gd name="connsiteX4" fmla="*/ 12192000 w 12192000"/>
              <a:gd name="connsiteY4" fmla="*/ 519830 h 2270839"/>
              <a:gd name="connsiteX5" fmla="*/ 12192000 w 12192000"/>
              <a:gd name="connsiteY5" fmla="*/ 744793 h 2270839"/>
              <a:gd name="connsiteX6" fmla="*/ 12192000 w 12192000"/>
              <a:gd name="connsiteY6" fmla="*/ 1754021 h 2270839"/>
              <a:gd name="connsiteX7" fmla="*/ 11957522 w 12192000"/>
              <a:gd name="connsiteY7" fmla="*/ 1797923 h 2270839"/>
              <a:gd name="connsiteX8" fmla="*/ 11679973 w 12192000"/>
              <a:gd name="connsiteY8" fmla="*/ 1847667 h 2270839"/>
              <a:gd name="connsiteX9" fmla="*/ 11401197 w 12192000"/>
              <a:gd name="connsiteY9" fmla="*/ 1896360 h 2270839"/>
              <a:gd name="connsiteX10" fmla="*/ 11121192 w 12192000"/>
              <a:gd name="connsiteY10" fmla="*/ 1938046 h 2270839"/>
              <a:gd name="connsiteX11" fmla="*/ 10842416 w 12192000"/>
              <a:gd name="connsiteY11" fmla="*/ 1980083 h 2270839"/>
              <a:gd name="connsiteX12" fmla="*/ 10562411 w 12192000"/>
              <a:gd name="connsiteY12" fmla="*/ 2019318 h 2270839"/>
              <a:gd name="connsiteX13" fmla="*/ 10286091 w 12192000"/>
              <a:gd name="connsiteY13" fmla="*/ 2052947 h 2270839"/>
              <a:gd name="connsiteX14" fmla="*/ 10006086 w 12192000"/>
              <a:gd name="connsiteY14" fmla="*/ 2084825 h 2270839"/>
              <a:gd name="connsiteX15" fmla="*/ 9727310 w 12192000"/>
              <a:gd name="connsiteY15" fmla="*/ 2113901 h 2270839"/>
              <a:gd name="connsiteX16" fmla="*/ 9453445 w 12192000"/>
              <a:gd name="connsiteY16" fmla="*/ 2139123 h 2270839"/>
              <a:gd name="connsiteX17" fmla="*/ 9175897 w 12192000"/>
              <a:gd name="connsiteY17" fmla="*/ 2164345 h 2270839"/>
              <a:gd name="connsiteX18" fmla="*/ 8902033 w 12192000"/>
              <a:gd name="connsiteY18" fmla="*/ 2185364 h 2270839"/>
              <a:gd name="connsiteX19" fmla="*/ 8628169 w 12192000"/>
              <a:gd name="connsiteY19" fmla="*/ 2201828 h 2270839"/>
              <a:gd name="connsiteX20" fmla="*/ 8355533 w 12192000"/>
              <a:gd name="connsiteY20" fmla="*/ 2218994 h 2270839"/>
              <a:gd name="connsiteX21" fmla="*/ 8085353 w 12192000"/>
              <a:gd name="connsiteY21" fmla="*/ 2233356 h 2270839"/>
              <a:gd name="connsiteX22" fmla="*/ 7817629 w 12192000"/>
              <a:gd name="connsiteY22" fmla="*/ 2243515 h 2270839"/>
              <a:gd name="connsiteX23" fmla="*/ 7549905 w 12192000"/>
              <a:gd name="connsiteY23" fmla="*/ 2252273 h 2270839"/>
              <a:gd name="connsiteX24" fmla="*/ 7284638 w 12192000"/>
              <a:gd name="connsiteY24" fmla="*/ 2260680 h 2270839"/>
              <a:gd name="connsiteX25" fmla="*/ 7023055 w 12192000"/>
              <a:gd name="connsiteY25" fmla="*/ 2264534 h 2270839"/>
              <a:gd name="connsiteX26" fmla="*/ 6761472 w 12192000"/>
              <a:gd name="connsiteY26" fmla="*/ 2268737 h 2270839"/>
              <a:gd name="connsiteX27" fmla="*/ 6503573 w 12192000"/>
              <a:gd name="connsiteY27" fmla="*/ 2270839 h 2270839"/>
              <a:gd name="connsiteX28" fmla="*/ 6248130 w 12192000"/>
              <a:gd name="connsiteY28" fmla="*/ 2268737 h 2270839"/>
              <a:gd name="connsiteX29" fmla="*/ 5995144 w 12192000"/>
              <a:gd name="connsiteY29" fmla="*/ 2268737 h 2270839"/>
              <a:gd name="connsiteX30" fmla="*/ 5744613 w 12192000"/>
              <a:gd name="connsiteY30" fmla="*/ 2264534 h 2270839"/>
              <a:gd name="connsiteX31" fmla="*/ 5498995 w 12192000"/>
              <a:gd name="connsiteY31" fmla="*/ 2258228 h 2270839"/>
              <a:gd name="connsiteX32" fmla="*/ 5255834 w 12192000"/>
              <a:gd name="connsiteY32" fmla="*/ 2252273 h 2270839"/>
              <a:gd name="connsiteX33" fmla="*/ 5017584 w 12192000"/>
              <a:gd name="connsiteY33" fmla="*/ 2245617 h 2270839"/>
              <a:gd name="connsiteX34" fmla="*/ 4780562 w 12192000"/>
              <a:gd name="connsiteY34" fmla="*/ 2235458 h 2270839"/>
              <a:gd name="connsiteX35" fmla="*/ 4547227 w 12192000"/>
              <a:gd name="connsiteY35" fmla="*/ 2224598 h 2270839"/>
              <a:gd name="connsiteX36" fmla="*/ 4318800 w 12192000"/>
              <a:gd name="connsiteY36" fmla="*/ 2214790 h 2270839"/>
              <a:gd name="connsiteX37" fmla="*/ 3873004 w 12192000"/>
              <a:gd name="connsiteY37" fmla="*/ 2187115 h 2270839"/>
              <a:gd name="connsiteX38" fmla="*/ 3445628 w 12192000"/>
              <a:gd name="connsiteY38" fmla="*/ 2157690 h 2270839"/>
              <a:gd name="connsiteX39" fmla="*/ 3035446 w 12192000"/>
              <a:gd name="connsiteY39" fmla="*/ 2126862 h 2270839"/>
              <a:gd name="connsiteX40" fmla="*/ 2647370 w 12192000"/>
              <a:gd name="connsiteY40" fmla="*/ 2092883 h 2270839"/>
              <a:gd name="connsiteX41" fmla="*/ 2276487 w 12192000"/>
              <a:gd name="connsiteY41" fmla="*/ 2057501 h 2270839"/>
              <a:gd name="connsiteX42" fmla="*/ 1932621 w 12192000"/>
              <a:gd name="connsiteY42" fmla="*/ 2019318 h 2270839"/>
              <a:gd name="connsiteX43" fmla="*/ 1609634 w 12192000"/>
              <a:gd name="connsiteY43" fmla="*/ 1981835 h 2270839"/>
              <a:gd name="connsiteX44" fmla="*/ 1312435 w 12192000"/>
              <a:gd name="connsiteY44" fmla="*/ 1944352 h 2270839"/>
              <a:gd name="connsiteX45" fmla="*/ 1039799 w 12192000"/>
              <a:gd name="connsiteY45" fmla="*/ 1908971 h 2270839"/>
              <a:gd name="connsiteX46" fmla="*/ 797865 w 12192000"/>
              <a:gd name="connsiteY46" fmla="*/ 1875341 h 2270839"/>
              <a:gd name="connsiteX47" fmla="*/ 579265 w 12192000"/>
              <a:gd name="connsiteY47" fmla="*/ 1843463 h 2270839"/>
              <a:gd name="connsiteX48" fmla="*/ 395052 w 12192000"/>
              <a:gd name="connsiteY48" fmla="*/ 1816840 h 2270839"/>
              <a:gd name="connsiteX49" fmla="*/ 240312 w 12192000"/>
              <a:gd name="connsiteY49" fmla="*/ 1791617 h 2270839"/>
              <a:gd name="connsiteX50" fmla="*/ 27853 w 12192000"/>
              <a:gd name="connsiteY50" fmla="*/ 1755536 h 2270839"/>
              <a:gd name="connsiteX51" fmla="*/ 0 w 12192000"/>
              <a:gd name="connsiteY51" fmla="*/ 1750823 h 2270839"/>
              <a:gd name="connsiteX52" fmla="*/ 0 w 12192000"/>
              <a:gd name="connsiteY52" fmla="*/ 744793 h 2270839"/>
              <a:gd name="connsiteX53" fmla="*/ 0 w 12192000"/>
              <a:gd name="connsiteY53" fmla="*/ 519830 h 2270839"/>
              <a:gd name="connsiteX54" fmla="*/ 0 w 12192000"/>
              <a:gd name="connsiteY54" fmla="*/ 471948 h 2270839"/>
              <a:gd name="connsiteX55" fmla="*/ 0 w 12192000"/>
              <a:gd name="connsiteY55" fmla="*/ 213719 h 2270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2270839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519830"/>
                </a:lnTo>
                <a:lnTo>
                  <a:pt x="12192000" y="744793"/>
                </a:lnTo>
                <a:lnTo>
                  <a:pt x="12192000" y="1754021"/>
                </a:lnTo>
                <a:lnTo>
                  <a:pt x="11957522" y="1797923"/>
                </a:lnTo>
                <a:lnTo>
                  <a:pt x="11679973" y="1847667"/>
                </a:lnTo>
                <a:lnTo>
                  <a:pt x="11401197" y="1896360"/>
                </a:lnTo>
                <a:lnTo>
                  <a:pt x="11121192" y="1938046"/>
                </a:lnTo>
                <a:lnTo>
                  <a:pt x="10842416" y="1980083"/>
                </a:lnTo>
                <a:lnTo>
                  <a:pt x="10562411" y="2019318"/>
                </a:lnTo>
                <a:lnTo>
                  <a:pt x="10286091" y="2052947"/>
                </a:lnTo>
                <a:lnTo>
                  <a:pt x="10006086" y="2084825"/>
                </a:lnTo>
                <a:lnTo>
                  <a:pt x="9727310" y="2113901"/>
                </a:lnTo>
                <a:lnTo>
                  <a:pt x="9453445" y="2139123"/>
                </a:lnTo>
                <a:lnTo>
                  <a:pt x="9175897" y="2164345"/>
                </a:lnTo>
                <a:lnTo>
                  <a:pt x="8902033" y="2185364"/>
                </a:lnTo>
                <a:lnTo>
                  <a:pt x="8628169" y="2201828"/>
                </a:lnTo>
                <a:lnTo>
                  <a:pt x="8355533" y="2218994"/>
                </a:lnTo>
                <a:lnTo>
                  <a:pt x="8085353" y="2233356"/>
                </a:lnTo>
                <a:lnTo>
                  <a:pt x="7817629" y="2243515"/>
                </a:lnTo>
                <a:lnTo>
                  <a:pt x="7549905" y="2252273"/>
                </a:lnTo>
                <a:lnTo>
                  <a:pt x="7284638" y="2260680"/>
                </a:lnTo>
                <a:lnTo>
                  <a:pt x="7023055" y="2264534"/>
                </a:lnTo>
                <a:lnTo>
                  <a:pt x="6761472" y="2268737"/>
                </a:lnTo>
                <a:lnTo>
                  <a:pt x="6503573" y="2270839"/>
                </a:lnTo>
                <a:lnTo>
                  <a:pt x="6248130" y="2268737"/>
                </a:lnTo>
                <a:lnTo>
                  <a:pt x="5995144" y="2268737"/>
                </a:lnTo>
                <a:lnTo>
                  <a:pt x="5744613" y="2264534"/>
                </a:lnTo>
                <a:lnTo>
                  <a:pt x="5498995" y="2258228"/>
                </a:lnTo>
                <a:lnTo>
                  <a:pt x="5255834" y="2252273"/>
                </a:lnTo>
                <a:lnTo>
                  <a:pt x="5017584" y="2245617"/>
                </a:lnTo>
                <a:lnTo>
                  <a:pt x="4780562" y="2235458"/>
                </a:lnTo>
                <a:lnTo>
                  <a:pt x="4547227" y="2224598"/>
                </a:lnTo>
                <a:lnTo>
                  <a:pt x="4318800" y="2214790"/>
                </a:lnTo>
                <a:lnTo>
                  <a:pt x="3873004" y="2187115"/>
                </a:lnTo>
                <a:lnTo>
                  <a:pt x="3445628" y="2157690"/>
                </a:lnTo>
                <a:lnTo>
                  <a:pt x="3035446" y="2126862"/>
                </a:lnTo>
                <a:lnTo>
                  <a:pt x="2647370" y="2092883"/>
                </a:lnTo>
                <a:lnTo>
                  <a:pt x="2276487" y="2057501"/>
                </a:lnTo>
                <a:lnTo>
                  <a:pt x="1932621" y="2019318"/>
                </a:lnTo>
                <a:lnTo>
                  <a:pt x="1609634" y="1981835"/>
                </a:lnTo>
                <a:lnTo>
                  <a:pt x="1312435" y="1944352"/>
                </a:lnTo>
                <a:lnTo>
                  <a:pt x="1039799" y="1908971"/>
                </a:lnTo>
                <a:lnTo>
                  <a:pt x="797865" y="1875341"/>
                </a:lnTo>
                <a:lnTo>
                  <a:pt x="579265" y="1843463"/>
                </a:lnTo>
                <a:lnTo>
                  <a:pt x="395052" y="1816840"/>
                </a:lnTo>
                <a:lnTo>
                  <a:pt x="240312" y="1791617"/>
                </a:lnTo>
                <a:lnTo>
                  <a:pt x="27853" y="1755536"/>
                </a:lnTo>
                <a:lnTo>
                  <a:pt x="0" y="1750823"/>
                </a:lnTo>
                <a:lnTo>
                  <a:pt x="0" y="744793"/>
                </a:lnTo>
                <a:lnTo>
                  <a:pt x="0" y="519830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solidFill>
            <a:schemeClr val="tx2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89D59B-DD66-04C8-0061-AC329791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00" b="63148"/>
          <a:stretch/>
        </p:blipFill>
        <p:spPr>
          <a:xfrm>
            <a:off x="4071257" y="1"/>
            <a:ext cx="8117568" cy="2270839"/>
          </a:xfrm>
          <a:custGeom>
            <a:avLst/>
            <a:gdLst>
              <a:gd name="connsiteX0" fmla="*/ 0 w 8117568"/>
              <a:gd name="connsiteY0" fmla="*/ 0 h 2270839"/>
              <a:gd name="connsiteX1" fmla="*/ 8117568 w 8117568"/>
              <a:gd name="connsiteY1" fmla="*/ 0 h 2270839"/>
              <a:gd name="connsiteX2" fmla="*/ 8117568 w 8117568"/>
              <a:gd name="connsiteY2" fmla="*/ 1754616 h 2270839"/>
              <a:gd name="connsiteX3" fmla="*/ 7886265 w 8117568"/>
              <a:gd name="connsiteY3" fmla="*/ 1797923 h 2270839"/>
              <a:gd name="connsiteX4" fmla="*/ 7608716 w 8117568"/>
              <a:gd name="connsiteY4" fmla="*/ 1847667 h 2270839"/>
              <a:gd name="connsiteX5" fmla="*/ 7329940 w 8117568"/>
              <a:gd name="connsiteY5" fmla="*/ 1896360 h 2270839"/>
              <a:gd name="connsiteX6" fmla="*/ 7049935 w 8117568"/>
              <a:gd name="connsiteY6" fmla="*/ 1938046 h 2270839"/>
              <a:gd name="connsiteX7" fmla="*/ 6771159 w 8117568"/>
              <a:gd name="connsiteY7" fmla="*/ 1980083 h 2270839"/>
              <a:gd name="connsiteX8" fmla="*/ 6491154 w 8117568"/>
              <a:gd name="connsiteY8" fmla="*/ 2019318 h 2270839"/>
              <a:gd name="connsiteX9" fmla="*/ 6214834 w 8117568"/>
              <a:gd name="connsiteY9" fmla="*/ 2052947 h 2270839"/>
              <a:gd name="connsiteX10" fmla="*/ 5934829 w 8117568"/>
              <a:gd name="connsiteY10" fmla="*/ 2084825 h 2270839"/>
              <a:gd name="connsiteX11" fmla="*/ 5656053 w 8117568"/>
              <a:gd name="connsiteY11" fmla="*/ 2113901 h 2270839"/>
              <a:gd name="connsiteX12" fmla="*/ 5382188 w 8117568"/>
              <a:gd name="connsiteY12" fmla="*/ 2139123 h 2270839"/>
              <a:gd name="connsiteX13" fmla="*/ 5104640 w 8117568"/>
              <a:gd name="connsiteY13" fmla="*/ 2164345 h 2270839"/>
              <a:gd name="connsiteX14" fmla="*/ 4830776 w 8117568"/>
              <a:gd name="connsiteY14" fmla="*/ 2185364 h 2270839"/>
              <a:gd name="connsiteX15" fmla="*/ 4556912 w 8117568"/>
              <a:gd name="connsiteY15" fmla="*/ 2201828 h 2270839"/>
              <a:gd name="connsiteX16" fmla="*/ 4284276 w 8117568"/>
              <a:gd name="connsiteY16" fmla="*/ 2218994 h 2270839"/>
              <a:gd name="connsiteX17" fmla="*/ 4014096 w 8117568"/>
              <a:gd name="connsiteY17" fmla="*/ 2233356 h 2270839"/>
              <a:gd name="connsiteX18" fmla="*/ 3746372 w 8117568"/>
              <a:gd name="connsiteY18" fmla="*/ 2243515 h 2270839"/>
              <a:gd name="connsiteX19" fmla="*/ 3478648 w 8117568"/>
              <a:gd name="connsiteY19" fmla="*/ 2252273 h 2270839"/>
              <a:gd name="connsiteX20" fmla="*/ 3213381 w 8117568"/>
              <a:gd name="connsiteY20" fmla="*/ 2260680 h 2270839"/>
              <a:gd name="connsiteX21" fmla="*/ 2951798 w 8117568"/>
              <a:gd name="connsiteY21" fmla="*/ 2264534 h 2270839"/>
              <a:gd name="connsiteX22" fmla="*/ 2690215 w 8117568"/>
              <a:gd name="connsiteY22" fmla="*/ 2268737 h 2270839"/>
              <a:gd name="connsiteX23" fmla="*/ 2432316 w 8117568"/>
              <a:gd name="connsiteY23" fmla="*/ 2270839 h 2270839"/>
              <a:gd name="connsiteX24" fmla="*/ 2176873 w 8117568"/>
              <a:gd name="connsiteY24" fmla="*/ 2268737 h 2270839"/>
              <a:gd name="connsiteX25" fmla="*/ 1923887 w 8117568"/>
              <a:gd name="connsiteY25" fmla="*/ 2268737 h 2270839"/>
              <a:gd name="connsiteX26" fmla="*/ 1673356 w 8117568"/>
              <a:gd name="connsiteY26" fmla="*/ 2264534 h 2270839"/>
              <a:gd name="connsiteX27" fmla="*/ 1427738 w 8117568"/>
              <a:gd name="connsiteY27" fmla="*/ 2258228 h 2270839"/>
              <a:gd name="connsiteX28" fmla="*/ 1184577 w 8117568"/>
              <a:gd name="connsiteY28" fmla="*/ 2252273 h 2270839"/>
              <a:gd name="connsiteX29" fmla="*/ 946327 w 8117568"/>
              <a:gd name="connsiteY29" fmla="*/ 2245617 h 2270839"/>
              <a:gd name="connsiteX30" fmla="*/ 709305 w 8117568"/>
              <a:gd name="connsiteY30" fmla="*/ 2235458 h 2270839"/>
              <a:gd name="connsiteX31" fmla="*/ 475970 w 8117568"/>
              <a:gd name="connsiteY31" fmla="*/ 2224598 h 2270839"/>
              <a:gd name="connsiteX32" fmla="*/ 247543 w 8117568"/>
              <a:gd name="connsiteY32" fmla="*/ 2214790 h 2270839"/>
              <a:gd name="connsiteX33" fmla="*/ 0 w 8117568"/>
              <a:gd name="connsiteY33" fmla="*/ 2199423 h 2270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117568" h="2270839">
                <a:moveTo>
                  <a:pt x="0" y="0"/>
                </a:moveTo>
                <a:lnTo>
                  <a:pt x="8117568" y="0"/>
                </a:lnTo>
                <a:lnTo>
                  <a:pt x="8117568" y="1754616"/>
                </a:lnTo>
                <a:lnTo>
                  <a:pt x="7886265" y="1797923"/>
                </a:lnTo>
                <a:lnTo>
                  <a:pt x="7608716" y="1847667"/>
                </a:lnTo>
                <a:lnTo>
                  <a:pt x="7329940" y="1896360"/>
                </a:lnTo>
                <a:lnTo>
                  <a:pt x="7049935" y="1938046"/>
                </a:lnTo>
                <a:lnTo>
                  <a:pt x="6771159" y="1980083"/>
                </a:lnTo>
                <a:lnTo>
                  <a:pt x="6491154" y="2019318"/>
                </a:lnTo>
                <a:lnTo>
                  <a:pt x="6214834" y="2052947"/>
                </a:lnTo>
                <a:lnTo>
                  <a:pt x="5934829" y="2084825"/>
                </a:lnTo>
                <a:lnTo>
                  <a:pt x="5656053" y="2113901"/>
                </a:lnTo>
                <a:lnTo>
                  <a:pt x="5382188" y="2139123"/>
                </a:lnTo>
                <a:lnTo>
                  <a:pt x="5104640" y="2164345"/>
                </a:lnTo>
                <a:lnTo>
                  <a:pt x="4830776" y="2185364"/>
                </a:lnTo>
                <a:lnTo>
                  <a:pt x="4556912" y="2201828"/>
                </a:lnTo>
                <a:lnTo>
                  <a:pt x="4284276" y="2218994"/>
                </a:lnTo>
                <a:lnTo>
                  <a:pt x="4014096" y="2233356"/>
                </a:lnTo>
                <a:lnTo>
                  <a:pt x="3746372" y="2243515"/>
                </a:lnTo>
                <a:lnTo>
                  <a:pt x="3478648" y="2252273"/>
                </a:lnTo>
                <a:lnTo>
                  <a:pt x="3213381" y="2260680"/>
                </a:lnTo>
                <a:lnTo>
                  <a:pt x="2951798" y="2264534"/>
                </a:lnTo>
                <a:lnTo>
                  <a:pt x="2690215" y="2268737"/>
                </a:lnTo>
                <a:lnTo>
                  <a:pt x="2432316" y="2270839"/>
                </a:lnTo>
                <a:lnTo>
                  <a:pt x="2176873" y="2268737"/>
                </a:lnTo>
                <a:lnTo>
                  <a:pt x="1923887" y="2268737"/>
                </a:lnTo>
                <a:lnTo>
                  <a:pt x="1673356" y="2264534"/>
                </a:lnTo>
                <a:lnTo>
                  <a:pt x="1427738" y="2258228"/>
                </a:lnTo>
                <a:lnTo>
                  <a:pt x="1184577" y="2252273"/>
                </a:lnTo>
                <a:lnTo>
                  <a:pt x="946327" y="2245617"/>
                </a:lnTo>
                <a:lnTo>
                  <a:pt x="709305" y="2235458"/>
                </a:lnTo>
                <a:lnTo>
                  <a:pt x="475970" y="2224598"/>
                </a:lnTo>
                <a:lnTo>
                  <a:pt x="247543" y="2214790"/>
                </a:lnTo>
                <a:lnTo>
                  <a:pt x="0" y="219942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F639DD-D12D-8D53-46ED-34C0BB538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8" y="609600"/>
            <a:ext cx="10131425" cy="111034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F59DD-80E8-1B7C-5A26-8177DDADCE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592572"/>
            <a:ext cx="10820400" cy="3198627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3863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A6E9D0-6CD7-2030-A611-FE22E1B8DB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5E536BE-B336-E298-800F-5FE8AB315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9">
            <a:extLst>
              <a:ext uri="{FF2B5EF4-FFF2-40B4-BE49-F238E27FC236}">
                <a16:creationId xmlns:a16="http://schemas.microsoft.com/office/drawing/2014/main" id="{7F8763CF-4913-D1DE-548E-279C4FBEC5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270839"/>
          </a:xfrm>
          <a:custGeom>
            <a:avLst/>
            <a:gdLst>
              <a:gd name="connsiteX0" fmla="*/ 0 w 12192000"/>
              <a:gd name="connsiteY0" fmla="*/ 0 h 2270839"/>
              <a:gd name="connsiteX1" fmla="*/ 12192000 w 12192000"/>
              <a:gd name="connsiteY1" fmla="*/ 0 h 2270839"/>
              <a:gd name="connsiteX2" fmla="*/ 12192000 w 12192000"/>
              <a:gd name="connsiteY2" fmla="*/ 213719 h 2270839"/>
              <a:gd name="connsiteX3" fmla="*/ 12192000 w 12192000"/>
              <a:gd name="connsiteY3" fmla="*/ 471948 h 2270839"/>
              <a:gd name="connsiteX4" fmla="*/ 12192000 w 12192000"/>
              <a:gd name="connsiteY4" fmla="*/ 519830 h 2270839"/>
              <a:gd name="connsiteX5" fmla="*/ 12192000 w 12192000"/>
              <a:gd name="connsiteY5" fmla="*/ 744793 h 2270839"/>
              <a:gd name="connsiteX6" fmla="*/ 12192000 w 12192000"/>
              <a:gd name="connsiteY6" fmla="*/ 1754021 h 2270839"/>
              <a:gd name="connsiteX7" fmla="*/ 11957522 w 12192000"/>
              <a:gd name="connsiteY7" fmla="*/ 1797923 h 2270839"/>
              <a:gd name="connsiteX8" fmla="*/ 11679973 w 12192000"/>
              <a:gd name="connsiteY8" fmla="*/ 1847667 h 2270839"/>
              <a:gd name="connsiteX9" fmla="*/ 11401197 w 12192000"/>
              <a:gd name="connsiteY9" fmla="*/ 1896360 h 2270839"/>
              <a:gd name="connsiteX10" fmla="*/ 11121192 w 12192000"/>
              <a:gd name="connsiteY10" fmla="*/ 1938046 h 2270839"/>
              <a:gd name="connsiteX11" fmla="*/ 10842416 w 12192000"/>
              <a:gd name="connsiteY11" fmla="*/ 1980083 h 2270839"/>
              <a:gd name="connsiteX12" fmla="*/ 10562411 w 12192000"/>
              <a:gd name="connsiteY12" fmla="*/ 2019318 h 2270839"/>
              <a:gd name="connsiteX13" fmla="*/ 10286091 w 12192000"/>
              <a:gd name="connsiteY13" fmla="*/ 2052947 h 2270839"/>
              <a:gd name="connsiteX14" fmla="*/ 10006086 w 12192000"/>
              <a:gd name="connsiteY14" fmla="*/ 2084825 h 2270839"/>
              <a:gd name="connsiteX15" fmla="*/ 9727310 w 12192000"/>
              <a:gd name="connsiteY15" fmla="*/ 2113901 h 2270839"/>
              <a:gd name="connsiteX16" fmla="*/ 9453445 w 12192000"/>
              <a:gd name="connsiteY16" fmla="*/ 2139123 h 2270839"/>
              <a:gd name="connsiteX17" fmla="*/ 9175897 w 12192000"/>
              <a:gd name="connsiteY17" fmla="*/ 2164345 h 2270839"/>
              <a:gd name="connsiteX18" fmla="*/ 8902033 w 12192000"/>
              <a:gd name="connsiteY18" fmla="*/ 2185364 h 2270839"/>
              <a:gd name="connsiteX19" fmla="*/ 8628169 w 12192000"/>
              <a:gd name="connsiteY19" fmla="*/ 2201828 h 2270839"/>
              <a:gd name="connsiteX20" fmla="*/ 8355533 w 12192000"/>
              <a:gd name="connsiteY20" fmla="*/ 2218994 h 2270839"/>
              <a:gd name="connsiteX21" fmla="*/ 8085353 w 12192000"/>
              <a:gd name="connsiteY21" fmla="*/ 2233356 h 2270839"/>
              <a:gd name="connsiteX22" fmla="*/ 7817629 w 12192000"/>
              <a:gd name="connsiteY22" fmla="*/ 2243515 h 2270839"/>
              <a:gd name="connsiteX23" fmla="*/ 7549905 w 12192000"/>
              <a:gd name="connsiteY23" fmla="*/ 2252273 h 2270839"/>
              <a:gd name="connsiteX24" fmla="*/ 7284638 w 12192000"/>
              <a:gd name="connsiteY24" fmla="*/ 2260680 h 2270839"/>
              <a:gd name="connsiteX25" fmla="*/ 7023055 w 12192000"/>
              <a:gd name="connsiteY25" fmla="*/ 2264534 h 2270839"/>
              <a:gd name="connsiteX26" fmla="*/ 6761472 w 12192000"/>
              <a:gd name="connsiteY26" fmla="*/ 2268737 h 2270839"/>
              <a:gd name="connsiteX27" fmla="*/ 6503573 w 12192000"/>
              <a:gd name="connsiteY27" fmla="*/ 2270839 h 2270839"/>
              <a:gd name="connsiteX28" fmla="*/ 6248130 w 12192000"/>
              <a:gd name="connsiteY28" fmla="*/ 2268737 h 2270839"/>
              <a:gd name="connsiteX29" fmla="*/ 5995144 w 12192000"/>
              <a:gd name="connsiteY29" fmla="*/ 2268737 h 2270839"/>
              <a:gd name="connsiteX30" fmla="*/ 5744613 w 12192000"/>
              <a:gd name="connsiteY30" fmla="*/ 2264534 h 2270839"/>
              <a:gd name="connsiteX31" fmla="*/ 5498995 w 12192000"/>
              <a:gd name="connsiteY31" fmla="*/ 2258228 h 2270839"/>
              <a:gd name="connsiteX32" fmla="*/ 5255834 w 12192000"/>
              <a:gd name="connsiteY32" fmla="*/ 2252273 h 2270839"/>
              <a:gd name="connsiteX33" fmla="*/ 5017584 w 12192000"/>
              <a:gd name="connsiteY33" fmla="*/ 2245617 h 2270839"/>
              <a:gd name="connsiteX34" fmla="*/ 4780562 w 12192000"/>
              <a:gd name="connsiteY34" fmla="*/ 2235458 h 2270839"/>
              <a:gd name="connsiteX35" fmla="*/ 4547227 w 12192000"/>
              <a:gd name="connsiteY35" fmla="*/ 2224598 h 2270839"/>
              <a:gd name="connsiteX36" fmla="*/ 4318800 w 12192000"/>
              <a:gd name="connsiteY36" fmla="*/ 2214790 h 2270839"/>
              <a:gd name="connsiteX37" fmla="*/ 3873004 w 12192000"/>
              <a:gd name="connsiteY37" fmla="*/ 2187115 h 2270839"/>
              <a:gd name="connsiteX38" fmla="*/ 3445628 w 12192000"/>
              <a:gd name="connsiteY38" fmla="*/ 2157690 h 2270839"/>
              <a:gd name="connsiteX39" fmla="*/ 3035446 w 12192000"/>
              <a:gd name="connsiteY39" fmla="*/ 2126862 h 2270839"/>
              <a:gd name="connsiteX40" fmla="*/ 2647370 w 12192000"/>
              <a:gd name="connsiteY40" fmla="*/ 2092883 h 2270839"/>
              <a:gd name="connsiteX41" fmla="*/ 2276487 w 12192000"/>
              <a:gd name="connsiteY41" fmla="*/ 2057501 h 2270839"/>
              <a:gd name="connsiteX42" fmla="*/ 1932621 w 12192000"/>
              <a:gd name="connsiteY42" fmla="*/ 2019318 h 2270839"/>
              <a:gd name="connsiteX43" fmla="*/ 1609634 w 12192000"/>
              <a:gd name="connsiteY43" fmla="*/ 1981835 h 2270839"/>
              <a:gd name="connsiteX44" fmla="*/ 1312435 w 12192000"/>
              <a:gd name="connsiteY44" fmla="*/ 1944352 h 2270839"/>
              <a:gd name="connsiteX45" fmla="*/ 1039799 w 12192000"/>
              <a:gd name="connsiteY45" fmla="*/ 1908971 h 2270839"/>
              <a:gd name="connsiteX46" fmla="*/ 797865 w 12192000"/>
              <a:gd name="connsiteY46" fmla="*/ 1875341 h 2270839"/>
              <a:gd name="connsiteX47" fmla="*/ 579265 w 12192000"/>
              <a:gd name="connsiteY47" fmla="*/ 1843463 h 2270839"/>
              <a:gd name="connsiteX48" fmla="*/ 395052 w 12192000"/>
              <a:gd name="connsiteY48" fmla="*/ 1816840 h 2270839"/>
              <a:gd name="connsiteX49" fmla="*/ 240312 w 12192000"/>
              <a:gd name="connsiteY49" fmla="*/ 1791617 h 2270839"/>
              <a:gd name="connsiteX50" fmla="*/ 27853 w 12192000"/>
              <a:gd name="connsiteY50" fmla="*/ 1755536 h 2270839"/>
              <a:gd name="connsiteX51" fmla="*/ 0 w 12192000"/>
              <a:gd name="connsiteY51" fmla="*/ 1750823 h 2270839"/>
              <a:gd name="connsiteX52" fmla="*/ 0 w 12192000"/>
              <a:gd name="connsiteY52" fmla="*/ 744793 h 2270839"/>
              <a:gd name="connsiteX53" fmla="*/ 0 w 12192000"/>
              <a:gd name="connsiteY53" fmla="*/ 519830 h 2270839"/>
              <a:gd name="connsiteX54" fmla="*/ 0 w 12192000"/>
              <a:gd name="connsiteY54" fmla="*/ 471948 h 2270839"/>
              <a:gd name="connsiteX55" fmla="*/ 0 w 12192000"/>
              <a:gd name="connsiteY55" fmla="*/ 213719 h 2270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000" h="2270839">
                <a:moveTo>
                  <a:pt x="0" y="0"/>
                </a:moveTo>
                <a:lnTo>
                  <a:pt x="12192000" y="0"/>
                </a:lnTo>
                <a:lnTo>
                  <a:pt x="12192000" y="213719"/>
                </a:lnTo>
                <a:lnTo>
                  <a:pt x="12192000" y="471948"/>
                </a:lnTo>
                <a:lnTo>
                  <a:pt x="12192000" y="519830"/>
                </a:lnTo>
                <a:lnTo>
                  <a:pt x="12192000" y="744793"/>
                </a:lnTo>
                <a:lnTo>
                  <a:pt x="12192000" y="1754021"/>
                </a:lnTo>
                <a:lnTo>
                  <a:pt x="11957522" y="1797923"/>
                </a:lnTo>
                <a:lnTo>
                  <a:pt x="11679973" y="1847667"/>
                </a:lnTo>
                <a:lnTo>
                  <a:pt x="11401197" y="1896360"/>
                </a:lnTo>
                <a:lnTo>
                  <a:pt x="11121192" y="1938046"/>
                </a:lnTo>
                <a:lnTo>
                  <a:pt x="10842416" y="1980083"/>
                </a:lnTo>
                <a:lnTo>
                  <a:pt x="10562411" y="2019318"/>
                </a:lnTo>
                <a:lnTo>
                  <a:pt x="10286091" y="2052947"/>
                </a:lnTo>
                <a:lnTo>
                  <a:pt x="10006086" y="2084825"/>
                </a:lnTo>
                <a:lnTo>
                  <a:pt x="9727310" y="2113901"/>
                </a:lnTo>
                <a:lnTo>
                  <a:pt x="9453445" y="2139123"/>
                </a:lnTo>
                <a:lnTo>
                  <a:pt x="9175897" y="2164345"/>
                </a:lnTo>
                <a:lnTo>
                  <a:pt x="8902033" y="2185364"/>
                </a:lnTo>
                <a:lnTo>
                  <a:pt x="8628169" y="2201828"/>
                </a:lnTo>
                <a:lnTo>
                  <a:pt x="8355533" y="2218994"/>
                </a:lnTo>
                <a:lnTo>
                  <a:pt x="8085353" y="2233356"/>
                </a:lnTo>
                <a:lnTo>
                  <a:pt x="7817629" y="2243515"/>
                </a:lnTo>
                <a:lnTo>
                  <a:pt x="7549905" y="2252273"/>
                </a:lnTo>
                <a:lnTo>
                  <a:pt x="7284638" y="2260680"/>
                </a:lnTo>
                <a:lnTo>
                  <a:pt x="7023055" y="2264534"/>
                </a:lnTo>
                <a:lnTo>
                  <a:pt x="6761472" y="2268737"/>
                </a:lnTo>
                <a:lnTo>
                  <a:pt x="6503573" y="2270839"/>
                </a:lnTo>
                <a:lnTo>
                  <a:pt x="6248130" y="2268737"/>
                </a:lnTo>
                <a:lnTo>
                  <a:pt x="5995144" y="2268737"/>
                </a:lnTo>
                <a:lnTo>
                  <a:pt x="5744613" y="2264534"/>
                </a:lnTo>
                <a:lnTo>
                  <a:pt x="5498995" y="2258228"/>
                </a:lnTo>
                <a:lnTo>
                  <a:pt x="5255834" y="2252273"/>
                </a:lnTo>
                <a:lnTo>
                  <a:pt x="5017584" y="2245617"/>
                </a:lnTo>
                <a:lnTo>
                  <a:pt x="4780562" y="2235458"/>
                </a:lnTo>
                <a:lnTo>
                  <a:pt x="4547227" y="2224598"/>
                </a:lnTo>
                <a:lnTo>
                  <a:pt x="4318800" y="2214790"/>
                </a:lnTo>
                <a:lnTo>
                  <a:pt x="3873004" y="2187115"/>
                </a:lnTo>
                <a:lnTo>
                  <a:pt x="3445628" y="2157690"/>
                </a:lnTo>
                <a:lnTo>
                  <a:pt x="3035446" y="2126862"/>
                </a:lnTo>
                <a:lnTo>
                  <a:pt x="2647370" y="2092883"/>
                </a:lnTo>
                <a:lnTo>
                  <a:pt x="2276487" y="2057501"/>
                </a:lnTo>
                <a:lnTo>
                  <a:pt x="1932621" y="2019318"/>
                </a:lnTo>
                <a:lnTo>
                  <a:pt x="1609634" y="1981835"/>
                </a:lnTo>
                <a:lnTo>
                  <a:pt x="1312435" y="1944352"/>
                </a:lnTo>
                <a:lnTo>
                  <a:pt x="1039799" y="1908971"/>
                </a:lnTo>
                <a:lnTo>
                  <a:pt x="797865" y="1875341"/>
                </a:lnTo>
                <a:lnTo>
                  <a:pt x="579265" y="1843463"/>
                </a:lnTo>
                <a:lnTo>
                  <a:pt x="395052" y="1816840"/>
                </a:lnTo>
                <a:lnTo>
                  <a:pt x="240312" y="1791617"/>
                </a:lnTo>
                <a:lnTo>
                  <a:pt x="27853" y="1755536"/>
                </a:lnTo>
                <a:lnTo>
                  <a:pt x="0" y="1750823"/>
                </a:lnTo>
                <a:lnTo>
                  <a:pt x="0" y="744793"/>
                </a:lnTo>
                <a:lnTo>
                  <a:pt x="0" y="519830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  <a:solidFill>
            <a:schemeClr val="tx2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2800E64-7482-8FB8-F4B5-10571F541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00" b="63148"/>
          <a:stretch/>
        </p:blipFill>
        <p:spPr>
          <a:xfrm>
            <a:off x="4071257" y="1"/>
            <a:ext cx="8117568" cy="2270839"/>
          </a:xfrm>
          <a:custGeom>
            <a:avLst/>
            <a:gdLst>
              <a:gd name="connsiteX0" fmla="*/ 0 w 8117568"/>
              <a:gd name="connsiteY0" fmla="*/ 0 h 2270839"/>
              <a:gd name="connsiteX1" fmla="*/ 8117568 w 8117568"/>
              <a:gd name="connsiteY1" fmla="*/ 0 h 2270839"/>
              <a:gd name="connsiteX2" fmla="*/ 8117568 w 8117568"/>
              <a:gd name="connsiteY2" fmla="*/ 1754616 h 2270839"/>
              <a:gd name="connsiteX3" fmla="*/ 7886265 w 8117568"/>
              <a:gd name="connsiteY3" fmla="*/ 1797923 h 2270839"/>
              <a:gd name="connsiteX4" fmla="*/ 7608716 w 8117568"/>
              <a:gd name="connsiteY4" fmla="*/ 1847667 h 2270839"/>
              <a:gd name="connsiteX5" fmla="*/ 7329940 w 8117568"/>
              <a:gd name="connsiteY5" fmla="*/ 1896360 h 2270839"/>
              <a:gd name="connsiteX6" fmla="*/ 7049935 w 8117568"/>
              <a:gd name="connsiteY6" fmla="*/ 1938046 h 2270839"/>
              <a:gd name="connsiteX7" fmla="*/ 6771159 w 8117568"/>
              <a:gd name="connsiteY7" fmla="*/ 1980083 h 2270839"/>
              <a:gd name="connsiteX8" fmla="*/ 6491154 w 8117568"/>
              <a:gd name="connsiteY8" fmla="*/ 2019318 h 2270839"/>
              <a:gd name="connsiteX9" fmla="*/ 6214834 w 8117568"/>
              <a:gd name="connsiteY9" fmla="*/ 2052947 h 2270839"/>
              <a:gd name="connsiteX10" fmla="*/ 5934829 w 8117568"/>
              <a:gd name="connsiteY10" fmla="*/ 2084825 h 2270839"/>
              <a:gd name="connsiteX11" fmla="*/ 5656053 w 8117568"/>
              <a:gd name="connsiteY11" fmla="*/ 2113901 h 2270839"/>
              <a:gd name="connsiteX12" fmla="*/ 5382188 w 8117568"/>
              <a:gd name="connsiteY12" fmla="*/ 2139123 h 2270839"/>
              <a:gd name="connsiteX13" fmla="*/ 5104640 w 8117568"/>
              <a:gd name="connsiteY13" fmla="*/ 2164345 h 2270839"/>
              <a:gd name="connsiteX14" fmla="*/ 4830776 w 8117568"/>
              <a:gd name="connsiteY14" fmla="*/ 2185364 h 2270839"/>
              <a:gd name="connsiteX15" fmla="*/ 4556912 w 8117568"/>
              <a:gd name="connsiteY15" fmla="*/ 2201828 h 2270839"/>
              <a:gd name="connsiteX16" fmla="*/ 4284276 w 8117568"/>
              <a:gd name="connsiteY16" fmla="*/ 2218994 h 2270839"/>
              <a:gd name="connsiteX17" fmla="*/ 4014096 w 8117568"/>
              <a:gd name="connsiteY17" fmla="*/ 2233356 h 2270839"/>
              <a:gd name="connsiteX18" fmla="*/ 3746372 w 8117568"/>
              <a:gd name="connsiteY18" fmla="*/ 2243515 h 2270839"/>
              <a:gd name="connsiteX19" fmla="*/ 3478648 w 8117568"/>
              <a:gd name="connsiteY19" fmla="*/ 2252273 h 2270839"/>
              <a:gd name="connsiteX20" fmla="*/ 3213381 w 8117568"/>
              <a:gd name="connsiteY20" fmla="*/ 2260680 h 2270839"/>
              <a:gd name="connsiteX21" fmla="*/ 2951798 w 8117568"/>
              <a:gd name="connsiteY21" fmla="*/ 2264534 h 2270839"/>
              <a:gd name="connsiteX22" fmla="*/ 2690215 w 8117568"/>
              <a:gd name="connsiteY22" fmla="*/ 2268737 h 2270839"/>
              <a:gd name="connsiteX23" fmla="*/ 2432316 w 8117568"/>
              <a:gd name="connsiteY23" fmla="*/ 2270839 h 2270839"/>
              <a:gd name="connsiteX24" fmla="*/ 2176873 w 8117568"/>
              <a:gd name="connsiteY24" fmla="*/ 2268737 h 2270839"/>
              <a:gd name="connsiteX25" fmla="*/ 1923887 w 8117568"/>
              <a:gd name="connsiteY25" fmla="*/ 2268737 h 2270839"/>
              <a:gd name="connsiteX26" fmla="*/ 1673356 w 8117568"/>
              <a:gd name="connsiteY26" fmla="*/ 2264534 h 2270839"/>
              <a:gd name="connsiteX27" fmla="*/ 1427738 w 8117568"/>
              <a:gd name="connsiteY27" fmla="*/ 2258228 h 2270839"/>
              <a:gd name="connsiteX28" fmla="*/ 1184577 w 8117568"/>
              <a:gd name="connsiteY28" fmla="*/ 2252273 h 2270839"/>
              <a:gd name="connsiteX29" fmla="*/ 946327 w 8117568"/>
              <a:gd name="connsiteY29" fmla="*/ 2245617 h 2270839"/>
              <a:gd name="connsiteX30" fmla="*/ 709305 w 8117568"/>
              <a:gd name="connsiteY30" fmla="*/ 2235458 h 2270839"/>
              <a:gd name="connsiteX31" fmla="*/ 475970 w 8117568"/>
              <a:gd name="connsiteY31" fmla="*/ 2224598 h 2270839"/>
              <a:gd name="connsiteX32" fmla="*/ 247543 w 8117568"/>
              <a:gd name="connsiteY32" fmla="*/ 2214790 h 2270839"/>
              <a:gd name="connsiteX33" fmla="*/ 0 w 8117568"/>
              <a:gd name="connsiteY33" fmla="*/ 2199423 h 2270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8117568" h="2270839">
                <a:moveTo>
                  <a:pt x="0" y="0"/>
                </a:moveTo>
                <a:lnTo>
                  <a:pt x="8117568" y="0"/>
                </a:lnTo>
                <a:lnTo>
                  <a:pt x="8117568" y="1754616"/>
                </a:lnTo>
                <a:lnTo>
                  <a:pt x="7886265" y="1797923"/>
                </a:lnTo>
                <a:lnTo>
                  <a:pt x="7608716" y="1847667"/>
                </a:lnTo>
                <a:lnTo>
                  <a:pt x="7329940" y="1896360"/>
                </a:lnTo>
                <a:lnTo>
                  <a:pt x="7049935" y="1938046"/>
                </a:lnTo>
                <a:lnTo>
                  <a:pt x="6771159" y="1980083"/>
                </a:lnTo>
                <a:lnTo>
                  <a:pt x="6491154" y="2019318"/>
                </a:lnTo>
                <a:lnTo>
                  <a:pt x="6214834" y="2052947"/>
                </a:lnTo>
                <a:lnTo>
                  <a:pt x="5934829" y="2084825"/>
                </a:lnTo>
                <a:lnTo>
                  <a:pt x="5656053" y="2113901"/>
                </a:lnTo>
                <a:lnTo>
                  <a:pt x="5382188" y="2139123"/>
                </a:lnTo>
                <a:lnTo>
                  <a:pt x="5104640" y="2164345"/>
                </a:lnTo>
                <a:lnTo>
                  <a:pt x="4830776" y="2185364"/>
                </a:lnTo>
                <a:lnTo>
                  <a:pt x="4556912" y="2201828"/>
                </a:lnTo>
                <a:lnTo>
                  <a:pt x="4284276" y="2218994"/>
                </a:lnTo>
                <a:lnTo>
                  <a:pt x="4014096" y="2233356"/>
                </a:lnTo>
                <a:lnTo>
                  <a:pt x="3746372" y="2243515"/>
                </a:lnTo>
                <a:lnTo>
                  <a:pt x="3478648" y="2252273"/>
                </a:lnTo>
                <a:lnTo>
                  <a:pt x="3213381" y="2260680"/>
                </a:lnTo>
                <a:lnTo>
                  <a:pt x="2951798" y="2264534"/>
                </a:lnTo>
                <a:lnTo>
                  <a:pt x="2690215" y="2268737"/>
                </a:lnTo>
                <a:lnTo>
                  <a:pt x="2432316" y="2270839"/>
                </a:lnTo>
                <a:lnTo>
                  <a:pt x="2176873" y="2268737"/>
                </a:lnTo>
                <a:lnTo>
                  <a:pt x="1923887" y="2268737"/>
                </a:lnTo>
                <a:lnTo>
                  <a:pt x="1673356" y="2264534"/>
                </a:lnTo>
                <a:lnTo>
                  <a:pt x="1427738" y="2258228"/>
                </a:lnTo>
                <a:lnTo>
                  <a:pt x="1184577" y="2252273"/>
                </a:lnTo>
                <a:lnTo>
                  <a:pt x="946327" y="2245617"/>
                </a:lnTo>
                <a:lnTo>
                  <a:pt x="709305" y="2235458"/>
                </a:lnTo>
                <a:lnTo>
                  <a:pt x="475970" y="2224598"/>
                </a:lnTo>
                <a:lnTo>
                  <a:pt x="247543" y="2214790"/>
                </a:lnTo>
                <a:lnTo>
                  <a:pt x="0" y="2199423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148790-E9EA-C213-63EE-899364BBF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8" y="609600"/>
            <a:ext cx="10131425" cy="1110343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6A4C9-50C5-9C5A-13B1-22ABAAEA7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2592572"/>
            <a:ext cx="10820400" cy="3198627"/>
          </a:xfrm>
        </p:spPr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4940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29</TotalTime>
  <Words>115</Words>
  <Application>Microsoft Macintosh PowerPoint</Application>
  <PresentationFormat>Widescreen</PresentationFormat>
  <Paragraphs>15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Arial</vt:lpstr>
      <vt:lpstr>Calibri</vt:lpstr>
      <vt:lpstr>Calibri Light</vt:lpstr>
      <vt:lpstr>Celestial</vt:lpstr>
      <vt:lpstr>INDIVIDUAL PROJECT  Simulating psychology research using Mjoco and reinforcement.</vt:lpstr>
      <vt:lpstr>Background study</vt:lpstr>
      <vt:lpstr>Computation model</vt:lpstr>
      <vt:lpstr>demo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Francis Odera Monaja</dc:creator>
  <cp:lastModifiedBy>Francis Odera Monaja</cp:lastModifiedBy>
  <cp:revision>3</cp:revision>
  <dcterms:created xsi:type="dcterms:W3CDTF">2025-04-06T21:04:32Z</dcterms:created>
  <dcterms:modified xsi:type="dcterms:W3CDTF">2025-04-06T21:34:18Z</dcterms:modified>
</cp:coreProperties>
</file>

<file path=docProps/thumbnail.jpeg>
</file>